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77" r:id="rId2"/>
    <p:sldId id="292" r:id="rId3"/>
    <p:sldId id="312" r:id="rId4"/>
    <p:sldId id="316" r:id="rId5"/>
    <p:sldId id="313" r:id="rId6"/>
    <p:sldId id="320" r:id="rId7"/>
    <p:sldId id="318" r:id="rId8"/>
    <p:sldId id="319" r:id="rId9"/>
    <p:sldId id="322" r:id="rId10"/>
    <p:sldId id="323" r:id="rId11"/>
    <p:sldId id="324" r:id="rId12"/>
    <p:sldId id="325" r:id="rId13"/>
    <p:sldId id="321" r:id="rId14"/>
    <p:sldId id="258" r:id="rId15"/>
    <p:sldId id="293" r:id="rId16"/>
    <p:sldId id="280" r:id="rId17"/>
    <p:sldId id="301" r:id="rId18"/>
    <p:sldId id="281" r:id="rId19"/>
    <p:sldId id="282" r:id="rId20"/>
    <p:sldId id="283" r:id="rId21"/>
    <p:sldId id="284" r:id="rId22"/>
    <p:sldId id="285" r:id="rId23"/>
    <p:sldId id="286" r:id="rId24"/>
    <p:sldId id="326" r:id="rId25"/>
    <p:sldId id="327" r:id="rId26"/>
    <p:sldId id="328" r:id="rId27"/>
    <p:sldId id="329" r:id="rId28"/>
    <p:sldId id="330" r:id="rId29"/>
    <p:sldId id="315" r:id="rId30"/>
    <p:sldId id="288" r:id="rId31"/>
    <p:sldId id="297" r:id="rId32"/>
    <p:sldId id="298" r:id="rId33"/>
    <p:sldId id="299" r:id="rId34"/>
    <p:sldId id="294" r:id="rId35"/>
    <p:sldId id="289" r:id="rId36"/>
    <p:sldId id="290" r:id="rId37"/>
    <p:sldId id="314" r:id="rId38"/>
    <p:sldId id="304" r:id="rId39"/>
    <p:sldId id="317" r:id="rId40"/>
    <p:sldId id="276"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D3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F847C4-9CBD-475E-AEEB-C5EAB73F0D1B}" v="29" dt="2022-11-20T14:46:11.1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ayak Goni" userId="cdeb008b-5468-467e-bcd3-d367b2edee8e" providerId="ADAL" clId="{E0F847C4-9CBD-475E-AEEB-C5EAB73F0D1B}"/>
    <pc:docChg chg="undo custSel addSld delSld modSld">
      <pc:chgData name="Vinayak Goni" userId="cdeb008b-5468-467e-bcd3-d367b2edee8e" providerId="ADAL" clId="{E0F847C4-9CBD-475E-AEEB-C5EAB73F0D1B}" dt="2022-11-20T15:00:47.336" v="1145" actId="20577"/>
      <pc:docMkLst>
        <pc:docMk/>
      </pc:docMkLst>
      <pc:sldChg chg="addSp delSp modSp mod">
        <pc:chgData name="Vinayak Goni" userId="cdeb008b-5468-467e-bcd3-d367b2edee8e" providerId="ADAL" clId="{E0F847C4-9CBD-475E-AEEB-C5EAB73F0D1B}" dt="2022-11-20T09:42:30.556" v="78" actId="22"/>
        <pc:sldMkLst>
          <pc:docMk/>
          <pc:sldMk cId="4048698650" sldId="258"/>
        </pc:sldMkLst>
        <pc:spChg chg="mod">
          <ac:chgData name="Vinayak Goni" userId="cdeb008b-5468-467e-bcd3-d367b2edee8e" providerId="ADAL" clId="{E0F847C4-9CBD-475E-AEEB-C5EAB73F0D1B}" dt="2022-11-20T09:42:29.435" v="77" actId="1076"/>
          <ac:spMkLst>
            <pc:docMk/>
            <pc:sldMk cId="4048698650" sldId="258"/>
            <ac:spMk id="3" creationId="{677A1906-A21D-4477-ADFF-11A018990333}"/>
          </ac:spMkLst>
        </pc:spChg>
        <pc:picChg chg="del">
          <ac:chgData name="Vinayak Goni" userId="cdeb008b-5468-467e-bcd3-d367b2edee8e" providerId="ADAL" clId="{E0F847C4-9CBD-475E-AEEB-C5EAB73F0D1B}" dt="2022-11-20T09:42:10.318" v="74" actId="478"/>
          <ac:picMkLst>
            <pc:docMk/>
            <pc:sldMk cId="4048698650" sldId="258"/>
            <ac:picMk id="4" creationId="{1F5A8ED8-A0AB-434C-BE44-2E530F9E1448}"/>
          </ac:picMkLst>
        </pc:picChg>
        <pc:picChg chg="add del">
          <ac:chgData name="Vinayak Goni" userId="cdeb008b-5468-467e-bcd3-d367b2edee8e" providerId="ADAL" clId="{E0F847C4-9CBD-475E-AEEB-C5EAB73F0D1B}" dt="2022-11-20T09:42:26.733" v="76" actId="478"/>
          <ac:picMkLst>
            <pc:docMk/>
            <pc:sldMk cId="4048698650" sldId="258"/>
            <ac:picMk id="5" creationId="{C9573B8A-2B50-2C65-6411-5D6D1DBD0D74}"/>
          </ac:picMkLst>
        </pc:picChg>
        <pc:picChg chg="add">
          <ac:chgData name="Vinayak Goni" userId="cdeb008b-5468-467e-bcd3-d367b2edee8e" providerId="ADAL" clId="{E0F847C4-9CBD-475E-AEEB-C5EAB73F0D1B}" dt="2022-11-20T09:42:30.556" v="78" actId="22"/>
          <ac:picMkLst>
            <pc:docMk/>
            <pc:sldMk cId="4048698650" sldId="258"/>
            <ac:picMk id="7" creationId="{8C8B048D-3D93-8C12-A958-B774B559656A}"/>
          </ac:picMkLst>
        </pc:picChg>
      </pc:sldChg>
      <pc:sldChg chg="add">
        <pc:chgData name="Vinayak Goni" userId="cdeb008b-5468-467e-bcd3-d367b2edee8e" providerId="ADAL" clId="{E0F847C4-9CBD-475E-AEEB-C5EAB73F0D1B}" dt="2022-11-20T14:43:56.125" v="981"/>
        <pc:sldMkLst>
          <pc:docMk/>
          <pc:sldMk cId="1054938961" sldId="276"/>
        </pc:sldMkLst>
      </pc:sldChg>
      <pc:sldChg chg="del">
        <pc:chgData name="Vinayak Goni" userId="cdeb008b-5468-467e-bcd3-d367b2edee8e" providerId="ADAL" clId="{E0F847C4-9CBD-475E-AEEB-C5EAB73F0D1B}" dt="2022-11-20T14:43:53.026" v="980" actId="2696"/>
        <pc:sldMkLst>
          <pc:docMk/>
          <pc:sldMk cId="4226528404" sldId="276"/>
        </pc:sldMkLst>
      </pc:sldChg>
      <pc:sldChg chg="modSp mod">
        <pc:chgData name="Vinayak Goni" userId="cdeb008b-5468-467e-bcd3-d367b2edee8e" providerId="ADAL" clId="{E0F847C4-9CBD-475E-AEEB-C5EAB73F0D1B}" dt="2022-11-20T09:28:51.834" v="51" actId="1076"/>
        <pc:sldMkLst>
          <pc:docMk/>
          <pc:sldMk cId="262279288" sldId="277"/>
        </pc:sldMkLst>
        <pc:spChg chg="mod">
          <ac:chgData name="Vinayak Goni" userId="cdeb008b-5468-467e-bcd3-d367b2edee8e" providerId="ADAL" clId="{E0F847C4-9CBD-475E-AEEB-C5EAB73F0D1B}" dt="2022-11-20T09:27:44.308" v="22" actId="20577"/>
          <ac:spMkLst>
            <pc:docMk/>
            <pc:sldMk cId="262279288" sldId="277"/>
            <ac:spMk id="2" creationId="{25C29754-3B11-4791-A0AD-A941931F4D6D}"/>
          </ac:spMkLst>
        </pc:spChg>
        <pc:spChg chg="mod">
          <ac:chgData name="Vinayak Goni" userId="cdeb008b-5468-467e-bcd3-d367b2edee8e" providerId="ADAL" clId="{E0F847C4-9CBD-475E-AEEB-C5EAB73F0D1B}" dt="2022-11-20T09:28:51.834" v="51" actId="1076"/>
          <ac:spMkLst>
            <pc:docMk/>
            <pc:sldMk cId="262279288" sldId="277"/>
            <ac:spMk id="3" creationId="{04815987-124D-4C77-BF96-2B0E889D5033}"/>
          </ac:spMkLst>
        </pc:spChg>
      </pc:sldChg>
      <pc:sldChg chg="addSp delSp mod">
        <pc:chgData name="Vinayak Goni" userId="cdeb008b-5468-467e-bcd3-d367b2edee8e" providerId="ADAL" clId="{E0F847C4-9CBD-475E-AEEB-C5EAB73F0D1B}" dt="2022-11-20T09:43:33.648" v="82" actId="22"/>
        <pc:sldMkLst>
          <pc:docMk/>
          <pc:sldMk cId="3295729808" sldId="280"/>
        </pc:sldMkLst>
        <pc:picChg chg="del">
          <ac:chgData name="Vinayak Goni" userId="cdeb008b-5468-467e-bcd3-d367b2edee8e" providerId="ADAL" clId="{E0F847C4-9CBD-475E-AEEB-C5EAB73F0D1B}" dt="2022-11-20T09:43:17.929" v="81" actId="478"/>
          <ac:picMkLst>
            <pc:docMk/>
            <pc:sldMk cId="3295729808" sldId="280"/>
            <ac:picMk id="3" creationId="{EFF00408-49D6-46B4-BB71-04090C380727}"/>
          </ac:picMkLst>
        </pc:picChg>
        <pc:picChg chg="add">
          <ac:chgData name="Vinayak Goni" userId="cdeb008b-5468-467e-bcd3-d367b2edee8e" providerId="ADAL" clId="{E0F847C4-9CBD-475E-AEEB-C5EAB73F0D1B}" dt="2022-11-20T09:43:33.648" v="82" actId="22"/>
          <ac:picMkLst>
            <pc:docMk/>
            <pc:sldMk cId="3295729808" sldId="280"/>
            <ac:picMk id="4" creationId="{801385A4-C3DA-BB35-0074-0D69AFA5E98E}"/>
          </ac:picMkLst>
        </pc:picChg>
      </pc:sldChg>
      <pc:sldChg chg="addSp delSp mod">
        <pc:chgData name="Vinayak Goni" userId="cdeb008b-5468-467e-bcd3-d367b2edee8e" providerId="ADAL" clId="{E0F847C4-9CBD-475E-AEEB-C5EAB73F0D1B}" dt="2022-11-20T09:44:17.130" v="86" actId="22"/>
        <pc:sldMkLst>
          <pc:docMk/>
          <pc:sldMk cId="2883484293" sldId="281"/>
        </pc:sldMkLst>
        <pc:picChg chg="del">
          <ac:chgData name="Vinayak Goni" userId="cdeb008b-5468-467e-bcd3-d367b2edee8e" providerId="ADAL" clId="{E0F847C4-9CBD-475E-AEEB-C5EAB73F0D1B}" dt="2022-11-20T09:44:00.855" v="85" actId="478"/>
          <ac:picMkLst>
            <pc:docMk/>
            <pc:sldMk cId="2883484293" sldId="281"/>
            <ac:picMk id="3" creationId="{A65EB5F3-7C2C-4C1A-B0D8-B2557DDF9926}"/>
          </ac:picMkLst>
        </pc:picChg>
        <pc:picChg chg="add">
          <ac:chgData name="Vinayak Goni" userId="cdeb008b-5468-467e-bcd3-d367b2edee8e" providerId="ADAL" clId="{E0F847C4-9CBD-475E-AEEB-C5EAB73F0D1B}" dt="2022-11-20T09:44:17.130" v="86" actId="22"/>
          <ac:picMkLst>
            <pc:docMk/>
            <pc:sldMk cId="2883484293" sldId="281"/>
            <ac:picMk id="4" creationId="{A03CFCB3-6C79-A417-4A17-F209F99F534F}"/>
          </ac:picMkLst>
        </pc:picChg>
      </pc:sldChg>
      <pc:sldChg chg="addSp delSp mod">
        <pc:chgData name="Vinayak Goni" userId="cdeb008b-5468-467e-bcd3-d367b2edee8e" providerId="ADAL" clId="{E0F847C4-9CBD-475E-AEEB-C5EAB73F0D1B}" dt="2022-11-20T09:44:35.097" v="88" actId="22"/>
        <pc:sldMkLst>
          <pc:docMk/>
          <pc:sldMk cId="116704414" sldId="282"/>
        </pc:sldMkLst>
        <pc:picChg chg="del">
          <ac:chgData name="Vinayak Goni" userId="cdeb008b-5468-467e-bcd3-d367b2edee8e" providerId="ADAL" clId="{E0F847C4-9CBD-475E-AEEB-C5EAB73F0D1B}" dt="2022-11-20T09:44:21.414" v="87" actId="478"/>
          <ac:picMkLst>
            <pc:docMk/>
            <pc:sldMk cId="116704414" sldId="282"/>
            <ac:picMk id="3" creationId="{8F6B61DA-DF45-4A8E-A0A4-83B29B1CC6D0}"/>
          </ac:picMkLst>
        </pc:picChg>
        <pc:picChg chg="add">
          <ac:chgData name="Vinayak Goni" userId="cdeb008b-5468-467e-bcd3-d367b2edee8e" providerId="ADAL" clId="{E0F847C4-9CBD-475E-AEEB-C5EAB73F0D1B}" dt="2022-11-20T09:44:35.097" v="88" actId="22"/>
          <ac:picMkLst>
            <pc:docMk/>
            <pc:sldMk cId="116704414" sldId="282"/>
            <ac:picMk id="4" creationId="{25C3EB45-C55D-A089-99F1-9EB10552FE9C}"/>
          </ac:picMkLst>
        </pc:picChg>
      </pc:sldChg>
      <pc:sldChg chg="addSp delSp mod">
        <pc:chgData name="Vinayak Goni" userId="cdeb008b-5468-467e-bcd3-d367b2edee8e" providerId="ADAL" clId="{E0F847C4-9CBD-475E-AEEB-C5EAB73F0D1B}" dt="2022-11-20T09:45:05.182" v="90" actId="22"/>
        <pc:sldMkLst>
          <pc:docMk/>
          <pc:sldMk cId="2271325727" sldId="283"/>
        </pc:sldMkLst>
        <pc:picChg chg="del">
          <ac:chgData name="Vinayak Goni" userId="cdeb008b-5468-467e-bcd3-d367b2edee8e" providerId="ADAL" clId="{E0F847C4-9CBD-475E-AEEB-C5EAB73F0D1B}" dt="2022-11-20T09:44:42.107" v="89" actId="478"/>
          <ac:picMkLst>
            <pc:docMk/>
            <pc:sldMk cId="2271325727" sldId="283"/>
            <ac:picMk id="3" creationId="{6CBA1A6A-96A5-4D8B-A80B-734F964A63ED}"/>
          </ac:picMkLst>
        </pc:picChg>
        <pc:picChg chg="add">
          <ac:chgData name="Vinayak Goni" userId="cdeb008b-5468-467e-bcd3-d367b2edee8e" providerId="ADAL" clId="{E0F847C4-9CBD-475E-AEEB-C5EAB73F0D1B}" dt="2022-11-20T09:45:05.182" v="90" actId="22"/>
          <ac:picMkLst>
            <pc:docMk/>
            <pc:sldMk cId="2271325727" sldId="283"/>
            <ac:picMk id="4" creationId="{F4A391A6-A409-5FCE-964D-D90592084669}"/>
          </ac:picMkLst>
        </pc:picChg>
      </pc:sldChg>
      <pc:sldChg chg="addSp delSp modSp mod">
        <pc:chgData name="Vinayak Goni" userId="cdeb008b-5468-467e-bcd3-d367b2edee8e" providerId="ADAL" clId="{E0F847C4-9CBD-475E-AEEB-C5EAB73F0D1B}" dt="2022-11-20T09:46:15.154" v="95" actId="22"/>
        <pc:sldMkLst>
          <pc:docMk/>
          <pc:sldMk cId="2582155251" sldId="284"/>
        </pc:sldMkLst>
        <pc:picChg chg="del">
          <ac:chgData name="Vinayak Goni" userId="cdeb008b-5468-467e-bcd3-d367b2edee8e" providerId="ADAL" clId="{E0F847C4-9CBD-475E-AEEB-C5EAB73F0D1B}" dt="2022-11-20T09:45:11.264" v="91" actId="478"/>
          <ac:picMkLst>
            <pc:docMk/>
            <pc:sldMk cId="2582155251" sldId="284"/>
            <ac:picMk id="3" creationId="{390D3E9D-71AB-4BC7-B9CB-9C2D74265F59}"/>
          </ac:picMkLst>
        </pc:picChg>
        <pc:picChg chg="add mod">
          <ac:chgData name="Vinayak Goni" userId="cdeb008b-5468-467e-bcd3-d367b2edee8e" providerId="ADAL" clId="{E0F847C4-9CBD-475E-AEEB-C5EAB73F0D1B}" dt="2022-11-20T09:45:56.679" v="93" actId="1076"/>
          <ac:picMkLst>
            <pc:docMk/>
            <pc:sldMk cId="2582155251" sldId="284"/>
            <ac:picMk id="4" creationId="{7F6AD9AF-2FFC-57D4-7902-4F02BDD6F123}"/>
          </ac:picMkLst>
        </pc:picChg>
        <pc:picChg chg="add del">
          <ac:chgData name="Vinayak Goni" userId="cdeb008b-5468-467e-bcd3-d367b2edee8e" providerId="ADAL" clId="{E0F847C4-9CBD-475E-AEEB-C5EAB73F0D1B}" dt="2022-11-20T09:46:15.154" v="95" actId="22"/>
          <ac:picMkLst>
            <pc:docMk/>
            <pc:sldMk cId="2582155251" sldId="284"/>
            <ac:picMk id="6" creationId="{C02E46B5-17C1-A630-E11A-2293EEEA4345}"/>
          </ac:picMkLst>
        </pc:picChg>
      </pc:sldChg>
      <pc:sldChg chg="addSp delSp modSp mod">
        <pc:chgData name="Vinayak Goni" userId="cdeb008b-5468-467e-bcd3-d367b2edee8e" providerId="ADAL" clId="{E0F847C4-9CBD-475E-AEEB-C5EAB73F0D1B}" dt="2022-11-20T09:46:37.656" v="100" actId="767"/>
        <pc:sldMkLst>
          <pc:docMk/>
          <pc:sldMk cId="4006226117" sldId="285"/>
        </pc:sldMkLst>
        <pc:spChg chg="add del mod">
          <ac:chgData name="Vinayak Goni" userId="cdeb008b-5468-467e-bcd3-d367b2edee8e" providerId="ADAL" clId="{E0F847C4-9CBD-475E-AEEB-C5EAB73F0D1B}" dt="2022-11-20T09:46:37.656" v="100" actId="767"/>
          <ac:spMkLst>
            <pc:docMk/>
            <pc:sldMk cId="4006226117" sldId="285"/>
            <ac:spMk id="4" creationId="{83E5AB01-F192-190D-308C-289E0153028B}"/>
          </ac:spMkLst>
        </pc:spChg>
        <pc:picChg chg="add mod">
          <ac:chgData name="Vinayak Goni" userId="cdeb008b-5468-467e-bcd3-d367b2edee8e" providerId="ADAL" clId="{E0F847C4-9CBD-475E-AEEB-C5EAB73F0D1B}" dt="2022-11-20T09:46:22.708" v="98" actId="1076"/>
          <ac:picMkLst>
            <pc:docMk/>
            <pc:sldMk cId="4006226117" sldId="285"/>
            <ac:picMk id="3" creationId="{2F8C0067-040E-FFFA-7EAF-02D5756CCE44}"/>
          </ac:picMkLst>
        </pc:picChg>
        <pc:picChg chg="del">
          <ac:chgData name="Vinayak Goni" userId="cdeb008b-5468-467e-bcd3-d367b2edee8e" providerId="ADAL" clId="{E0F847C4-9CBD-475E-AEEB-C5EAB73F0D1B}" dt="2022-11-20T09:46:18.546" v="96" actId="478"/>
          <ac:picMkLst>
            <pc:docMk/>
            <pc:sldMk cId="4006226117" sldId="285"/>
            <ac:picMk id="5" creationId="{342D98C1-B730-4CD3-9A35-2BD27F093D18}"/>
          </ac:picMkLst>
        </pc:picChg>
      </pc:sldChg>
      <pc:sldChg chg="addSp delSp mod">
        <pc:chgData name="Vinayak Goni" userId="cdeb008b-5468-467e-bcd3-d367b2edee8e" providerId="ADAL" clId="{E0F847C4-9CBD-475E-AEEB-C5EAB73F0D1B}" dt="2022-11-20T09:47:23.333" v="102" actId="22"/>
        <pc:sldMkLst>
          <pc:docMk/>
          <pc:sldMk cId="1074280424" sldId="286"/>
        </pc:sldMkLst>
        <pc:picChg chg="del">
          <ac:chgData name="Vinayak Goni" userId="cdeb008b-5468-467e-bcd3-d367b2edee8e" providerId="ADAL" clId="{E0F847C4-9CBD-475E-AEEB-C5EAB73F0D1B}" dt="2022-11-20T09:47:21.935" v="101" actId="478"/>
          <ac:picMkLst>
            <pc:docMk/>
            <pc:sldMk cId="1074280424" sldId="286"/>
            <ac:picMk id="3" creationId="{94E83889-DAFA-41C6-99F6-C88F48D65DDF}"/>
          </ac:picMkLst>
        </pc:picChg>
        <pc:picChg chg="add">
          <ac:chgData name="Vinayak Goni" userId="cdeb008b-5468-467e-bcd3-d367b2edee8e" providerId="ADAL" clId="{E0F847C4-9CBD-475E-AEEB-C5EAB73F0D1B}" dt="2022-11-20T09:47:23.333" v="102" actId="22"/>
          <ac:picMkLst>
            <pc:docMk/>
            <pc:sldMk cId="1074280424" sldId="286"/>
            <ac:picMk id="4" creationId="{98AEE7F5-F878-9C34-70F7-DABD0001EC58}"/>
          </ac:picMkLst>
        </pc:picChg>
      </pc:sldChg>
      <pc:sldChg chg="del">
        <pc:chgData name="Vinayak Goni" userId="cdeb008b-5468-467e-bcd3-d367b2edee8e" providerId="ADAL" clId="{E0F847C4-9CBD-475E-AEEB-C5EAB73F0D1B}" dt="2022-11-20T09:47:28.393" v="103" actId="47"/>
        <pc:sldMkLst>
          <pc:docMk/>
          <pc:sldMk cId="315203119" sldId="287"/>
        </pc:sldMkLst>
      </pc:sldChg>
      <pc:sldChg chg="addSp delSp modSp mod">
        <pc:chgData name="Vinayak Goni" userId="cdeb008b-5468-467e-bcd3-d367b2edee8e" providerId="ADAL" clId="{E0F847C4-9CBD-475E-AEEB-C5EAB73F0D1B}" dt="2022-11-20T11:38:46.919" v="573" actId="33987"/>
        <pc:sldMkLst>
          <pc:docMk/>
          <pc:sldMk cId="3546273476" sldId="288"/>
        </pc:sldMkLst>
        <pc:spChg chg="add del mod">
          <ac:chgData name="Vinayak Goni" userId="cdeb008b-5468-467e-bcd3-d367b2edee8e" providerId="ADAL" clId="{E0F847C4-9CBD-475E-AEEB-C5EAB73F0D1B}" dt="2022-11-20T11:37:44.494" v="545" actId="478"/>
          <ac:spMkLst>
            <pc:docMk/>
            <pc:sldMk cId="3546273476" sldId="288"/>
            <ac:spMk id="5" creationId="{BF4ECA6E-43C3-D12A-F286-F54B0F1D8A05}"/>
          </ac:spMkLst>
        </pc:spChg>
        <pc:spChg chg="add del mod">
          <ac:chgData name="Vinayak Goni" userId="cdeb008b-5468-467e-bcd3-d367b2edee8e" providerId="ADAL" clId="{E0F847C4-9CBD-475E-AEEB-C5EAB73F0D1B}" dt="2022-11-20T11:38:29.117" v="568" actId="478"/>
          <ac:spMkLst>
            <pc:docMk/>
            <pc:sldMk cId="3546273476" sldId="288"/>
            <ac:spMk id="7" creationId="{7A70DEE8-DBAA-8763-C684-70BC1C9F60D7}"/>
          </ac:spMkLst>
        </pc:spChg>
        <pc:spChg chg="add mod">
          <ac:chgData name="Vinayak Goni" userId="cdeb008b-5468-467e-bcd3-d367b2edee8e" providerId="ADAL" clId="{E0F847C4-9CBD-475E-AEEB-C5EAB73F0D1B}" dt="2022-11-20T11:38:32.979" v="569" actId="1076"/>
          <ac:spMkLst>
            <pc:docMk/>
            <pc:sldMk cId="3546273476" sldId="288"/>
            <ac:spMk id="8" creationId="{7BFDF75C-3EFC-02FE-B890-8C562C20DDF2}"/>
          </ac:spMkLst>
        </pc:spChg>
        <pc:spChg chg="add del mod">
          <ac:chgData name="Vinayak Goni" userId="cdeb008b-5468-467e-bcd3-d367b2edee8e" providerId="ADAL" clId="{E0F847C4-9CBD-475E-AEEB-C5EAB73F0D1B}" dt="2022-11-20T11:38:46.919" v="573" actId="33987"/>
          <ac:spMkLst>
            <pc:docMk/>
            <pc:sldMk cId="3546273476" sldId="288"/>
            <ac:spMk id="9" creationId="{6F92D0BF-B9F6-5318-0670-7489B73CED60}"/>
          </ac:spMkLst>
        </pc:spChg>
        <pc:picChg chg="del">
          <ac:chgData name="Vinayak Goni" userId="cdeb008b-5468-467e-bcd3-d367b2edee8e" providerId="ADAL" clId="{E0F847C4-9CBD-475E-AEEB-C5EAB73F0D1B}" dt="2022-11-20T10:08:31.698" v="250" actId="478"/>
          <ac:picMkLst>
            <pc:docMk/>
            <pc:sldMk cId="3546273476" sldId="288"/>
            <ac:picMk id="3" creationId="{6A022C53-1305-4099-9651-38C951A69095}"/>
          </ac:picMkLst>
        </pc:picChg>
        <pc:picChg chg="add del mod">
          <ac:chgData name="Vinayak Goni" userId="cdeb008b-5468-467e-bcd3-d367b2edee8e" providerId="ADAL" clId="{E0F847C4-9CBD-475E-AEEB-C5EAB73F0D1B}" dt="2022-11-20T11:36:42.015" v="524" actId="478"/>
          <ac:picMkLst>
            <pc:docMk/>
            <pc:sldMk cId="3546273476" sldId="288"/>
            <ac:picMk id="4" creationId="{65A6C24F-9FFB-16CA-3F51-8A403AA254C7}"/>
          </ac:picMkLst>
        </pc:picChg>
      </pc:sldChg>
      <pc:sldChg chg="addSp delSp modSp mod">
        <pc:chgData name="Vinayak Goni" userId="cdeb008b-5468-467e-bcd3-d367b2edee8e" providerId="ADAL" clId="{E0F847C4-9CBD-475E-AEEB-C5EAB73F0D1B}" dt="2022-11-20T14:35:12.615" v="914" actId="1076"/>
        <pc:sldMkLst>
          <pc:docMk/>
          <pc:sldMk cId="688003321" sldId="289"/>
        </pc:sldMkLst>
        <pc:spChg chg="add mod">
          <ac:chgData name="Vinayak Goni" userId="cdeb008b-5468-467e-bcd3-d367b2edee8e" providerId="ADAL" clId="{E0F847C4-9CBD-475E-AEEB-C5EAB73F0D1B}" dt="2022-11-20T14:35:12.615" v="914" actId="1076"/>
          <ac:spMkLst>
            <pc:docMk/>
            <pc:sldMk cId="688003321" sldId="289"/>
            <ac:spMk id="2" creationId="{6F8D5BF9-4924-6DF4-816C-9847513F7494}"/>
          </ac:spMkLst>
        </pc:spChg>
        <pc:picChg chg="del">
          <ac:chgData name="Vinayak Goni" userId="cdeb008b-5468-467e-bcd3-d367b2edee8e" providerId="ADAL" clId="{E0F847C4-9CBD-475E-AEEB-C5EAB73F0D1B}" dt="2022-11-20T11:34:00.120" v="409" actId="478"/>
          <ac:picMkLst>
            <pc:docMk/>
            <pc:sldMk cId="688003321" sldId="289"/>
            <ac:picMk id="3" creationId="{D07289AB-468D-4889-AE45-1FFB635598FC}"/>
          </ac:picMkLst>
        </pc:picChg>
      </pc:sldChg>
      <pc:sldChg chg="addSp delSp mod">
        <pc:chgData name="Vinayak Goni" userId="cdeb008b-5468-467e-bcd3-d367b2edee8e" providerId="ADAL" clId="{E0F847C4-9CBD-475E-AEEB-C5EAB73F0D1B}" dt="2022-11-20T14:34:48.559" v="879" actId="22"/>
        <pc:sldMkLst>
          <pc:docMk/>
          <pc:sldMk cId="1083129878" sldId="290"/>
        </pc:sldMkLst>
        <pc:picChg chg="del">
          <ac:chgData name="Vinayak Goni" userId="cdeb008b-5468-467e-bcd3-d367b2edee8e" providerId="ADAL" clId="{E0F847C4-9CBD-475E-AEEB-C5EAB73F0D1B}" dt="2022-11-20T11:34:24.846" v="415" actId="478"/>
          <ac:picMkLst>
            <pc:docMk/>
            <pc:sldMk cId="1083129878" sldId="290"/>
            <ac:picMk id="3" creationId="{B1809819-EED0-46FC-A9A6-451899783791}"/>
          </ac:picMkLst>
        </pc:picChg>
        <pc:picChg chg="add">
          <ac:chgData name="Vinayak Goni" userId="cdeb008b-5468-467e-bcd3-d367b2edee8e" providerId="ADAL" clId="{E0F847C4-9CBD-475E-AEEB-C5EAB73F0D1B}" dt="2022-11-20T14:34:48.559" v="879" actId="22"/>
          <ac:picMkLst>
            <pc:docMk/>
            <pc:sldMk cId="1083129878" sldId="290"/>
            <ac:picMk id="4" creationId="{5F4EB04F-A356-079E-6D98-691FA09BED66}"/>
          </ac:picMkLst>
        </pc:picChg>
      </pc:sldChg>
      <pc:sldChg chg="delSp modSp mod">
        <pc:chgData name="Vinayak Goni" userId="cdeb008b-5468-467e-bcd3-d367b2edee8e" providerId="ADAL" clId="{E0F847C4-9CBD-475E-AEEB-C5EAB73F0D1B}" dt="2022-11-20T13:00:46.485" v="838" actId="20577"/>
        <pc:sldMkLst>
          <pc:docMk/>
          <pc:sldMk cId="1296253997" sldId="292"/>
        </pc:sldMkLst>
        <pc:spChg chg="mod">
          <ac:chgData name="Vinayak Goni" userId="cdeb008b-5468-467e-bcd3-d367b2edee8e" providerId="ADAL" clId="{E0F847C4-9CBD-475E-AEEB-C5EAB73F0D1B}" dt="2022-11-20T13:00:46.485" v="838" actId="20577"/>
          <ac:spMkLst>
            <pc:docMk/>
            <pc:sldMk cId="1296253997" sldId="292"/>
            <ac:spMk id="2" creationId="{49C1B78B-05BC-4CD0-BF4F-860B2B3767FF}"/>
          </ac:spMkLst>
        </pc:spChg>
        <pc:picChg chg="del">
          <ac:chgData name="Vinayak Goni" userId="cdeb008b-5468-467e-bcd3-d367b2edee8e" providerId="ADAL" clId="{E0F847C4-9CBD-475E-AEEB-C5EAB73F0D1B}" dt="2022-11-20T09:29:07.876" v="52" actId="478"/>
          <ac:picMkLst>
            <pc:docMk/>
            <pc:sldMk cId="1296253997" sldId="292"/>
            <ac:picMk id="4" creationId="{F23A8CE5-6633-464C-9BBF-E0B88C4D3B70}"/>
          </ac:picMkLst>
        </pc:picChg>
      </pc:sldChg>
      <pc:sldChg chg="addSp delSp mod">
        <pc:chgData name="Vinayak Goni" userId="cdeb008b-5468-467e-bcd3-d367b2edee8e" providerId="ADAL" clId="{E0F847C4-9CBD-475E-AEEB-C5EAB73F0D1B}" dt="2022-11-20T09:42:58.867" v="80" actId="22"/>
        <pc:sldMkLst>
          <pc:docMk/>
          <pc:sldMk cId="3875091707" sldId="293"/>
        </pc:sldMkLst>
        <pc:picChg chg="del">
          <ac:chgData name="Vinayak Goni" userId="cdeb008b-5468-467e-bcd3-d367b2edee8e" providerId="ADAL" clId="{E0F847C4-9CBD-475E-AEEB-C5EAB73F0D1B}" dt="2022-11-20T09:42:55.591" v="79" actId="478"/>
          <ac:picMkLst>
            <pc:docMk/>
            <pc:sldMk cId="3875091707" sldId="293"/>
            <ac:picMk id="3" creationId="{AB9E6C95-750D-469B-83FC-50BE85A4B033}"/>
          </ac:picMkLst>
        </pc:picChg>
        <pc:picChg chg="add">
          <ac:chgData name="Vinayak Goni" userId="cdeb008b-5468-467e-bcd3-d367b2edee8e" providerId="ADAL" clId="{E0F847C4-9CBD-475E-AEEB-C5EAB73F0D1B}" dt="2022-11-20T09:42:58.867" v="80" actId="22"/>
          <ac:picMkLst>
            <pc:docMk/>
            <pc:sldMk cId="3875091707" sldId="293"/>
            <ac:picMk id="4" creationId="{AF96CE9D-A81B-94B8-341C-3056A819B90E}"/>
          </ac:picMkLst>
        </pc:picChg>
      </pc:sldChg>
      <pc:sldChg chg="delSp del mod">
        <pc:chgData name="Vinayak Goni" userId="cdeb008b-5468-467e-bcd3-d367b2edee8e" providerId="ADAL" clId="{E0F847C4-9CBD-475E-AEEB-C5EAB73F0D1B}" dt="2022-11-20T14:41:49.285" v="915" actId="2696"/>
        <pc:sldMkLst>
          <pc:docMk/>
          <pc:sldMk cId="997148118" sldId="294"/>
        </pc:sldMkLst>
        <pc:picChg chg="del">
          <ac:chgData name="Vinayak Goni" userId="cdeb008b-5468-467e-bcd3-d367b2edee8e" providerId="ADAL" clId="{E0F847C4-9CBD-475E-AEEB-C5EAB73F0D1B}" dt="2022-11-20T11:34:29.310" v="416" actId="478"/>
          <ac:picMkLst>
            <pc:docMk/>
            <pc:sldMk cId="997148118" sldId="294"/>
            <ac:picMk id="3" creationId="{D0D1A42F-CBD2-48B5-8FD4-7F09004E7BFB}"/>
          </ac:picMkLst>
        </pc:picChg>
      </pc:sldChg>
      <pc:sldChg chg="addSp modSp add mod">
        <pc:chgData name="Vinayak Goni" userId="cdeb008b-5468-467e-bcd3-d367b2edee8e" providerId="ADAL" clId="{E0F847C4-9CBD-475E-AEEB-C5EAB73F0D1B}" dt="2022-11-20T14:42:17.305" v="923" actId="20577"/>
        <pc:sldMkLst>
          <pc:docMk/>
          <pc:sldMk cId="1128692585" sldId="294"/>
        </pc:sldMkLst>
        <pc:spChg chg="add mod">
          <ac:chgData name="Vinayak Goni" userId="cdeb008b-5468-467e-bcd3-d367b2edee8e" providerId="ADAL" clId="{E0F847C4-9CBD-475E-AEEB-C5EAB73F0D1B}" dt="2022-11-20T14:42:04.776" v="918"/>
          <ac:spMkLst>
            <pc:docMk/>
            <pc:sldMk cId="1128692585" sldId="294"/>
            <ac:spMk id="2" creationId="{91BD1152-8648-214E-F92B-62A8A02C79CB}"/>
          </ac:spMkLst>
        </pc:spChg>
        <pc:spChg chg="add mod">
          <ac:chgData name="Vinayak Goni" userId="cdeb008b-5468-467e-bcd3-d367b2edee8e" providerId="ADAL" clId="{E0F847C4-9CBD-475E-AEEB-C5EAB73F0D1B}" dt="2022-11-20T14:42:17.305" v="923" actId="20577"/>
          <ac:spMkLst>
            <pc:docMk/>
            <pc:sldMk cId="1128692585" sldId="294"/>
            <ac:spMk id="3" creationId="{F620D686-C0DB-6D21-F34E-9D9DF07A2695}"/>
          </ac:spMkLst>
        </pc:spChg>
      </pc:sldChg>
      <pc:sldChg chg="del">
        <pc:chgData name="Vinayak Goni" userId="cdeb008b-5468-467e-bcd3-d367b2edee8e" providerId="ADAL" clId="{E0F847C4-9CBD-475E-AEEB-C5EAB73F0D1B}" dt="2022-11-20T11:34:05.495" v="410" actId="47"/>
        <pc:sldMkLst>
          <pc:docMk/>
          <pc:sldMk cId="1121825677" sldId="295"/>
        </pc:sldMkLst>
      </pc:sldChg>
      <pc:sldChg chg="del">
        <pc:chgData name="Vinayak Goni" userId="cdeb008b-5468-467e-bcd3-d367b2edee8e" providerId="ADAL" clId="{E0F847C4-9CBD-475E-AEEB-C5EAB73F0D1B}" dt="2022-11-20T11:34:07.835" v="411" actId="47"/>
        <pc:sldMkLst>
          <pc:docMk/>
          <pc:sldMk cId="2369155195" sldId="296"/>
        </pc:sldMkLst>
      </pc:sldChg>
      <pc:sldChg chg="addSp delSp mod">
        <pc:chgData name="Vinayak Goni" userId="cdeb008b-5468-467e-bcd3-d367b2edee8e" providerId="ADAL" clId="{E0F847C4-9CBD-475E-AEEB-C5EAB73F0D1B}" dt="2022-11-20T11:39:54.684" v="574" actId="22"/>
        <pc:sldMkLst>
          <pc:docMk/>
          <pc:sldMk cId="303049442" sldId="297"/>
        </pc:sldMkLst>
        <pc:picChg chg="del">
          <ac:chgData name="Vinayak Goni" userId="cdeb008b-5468-467e-bcd3-d367b2edee8e" providerId="ADAL" clId="{E0F847C4-9CBD-475E-AEEB-C5EAB73F0D1B}" dt="2022-11-20T11:34:14.945" v="413" actId="478"/>
          <ac:picMkLst>
            <pc:docMk/>
            <pc:sldMk cId="303049442" sldId="297"/>
            <ac:picMk id="3" creationId="{AABAF1B3-8356-4B3C-B770-F4C4C5CEC523}"/>
          </ac:picMkLst>
        </pc:picChg>
        <pc:picChg chg="add">
          <ac:chgData name="Vinayak Goni" userId="cdeb008b-5468-467e-bcd3-d367b2edee8e" providerId="ADAL" clId="{E0F847C4-9CBD-475E-AEEB-C5EAB73F0D1B}" dt="2022-11-20T11:39:54.684" v="574" actId="22"/>
          <ac:picMkLst>
            <pc:docMk/>
            <pc:sldMk cId="303049442" sldId="297"/>
            <ac:picMk id="4" creationId="{355299B4-5256-2D56-F1E7-346418CE2DE8}"/>
          </ac:picMkLst>
        </pc:picChg>
      </pc:sldChg>
      <pc:sldChg chg="addSp delSp modSp mod">
        <pc:chgData name="Vinayak Goni" userId="cdeb008b-5468-467e-bcd3-d367b2edee8e" providerId="ADAL" clId="{E0F847C4-9CBD-475E-AEEB-C5EAB73F0D1B}" dt="2022-11-20T15:00:47.336" v="1145" actId="20577"/>
        <pc:sldMkLst>
          <pc:docMk/>
          <pc:sldMk cId="3631160012" sldId="298"/>
        </pc:sldMkLst>
        <pc:spChg chg="add del mod">
          <ac:chgData name="Vinayak Goni" userId="cdeb008b-5468-467e-bcd3-d367b2edee8e" providerId="ADAL" clId="{E0F847C4-9CBD-475E-AEEB-C5EAB73F0D1B}" dt="2022-11-20T11:40:18.168" v="581" actId="33987"/>
          <ac:spMkLst>
            <pc:docMk/>
            <pc:sldMk cId="3631160012" sldId="298"/>
            <ac:spMk id="2" creationId="{8C803F83-7C65-31C0-007C-63DFCD807458}"/>
          </ac:spMkLst>
        </pc:spChg>
        <pc:spChg chg="add mod">
          <ac:chgData name="Vinayak Goni" userId="cdeb008b-5468-467e-bcd3-d367b2edee8e" providerId="ADAL" clId="{E0F847C4-9CBD-475E-AEEB-C5EAB73F0D1B}" dt="2022-11-20T11:41:38.247" v="652" actId="1076"/>
          <ac:spMkLst>
            <pc:docMk/>
            <pc:sldMk cId="3631160012" sldId="298"/>
            <ac:spMk id="4" creationId="{BFD94147-5C16-C826-0EDE-8723788C3BF1}"/>
          </ac:spMkLst>
        </pc:spChg>
        <pc:spChg chg="add mod">
          <ac:chgData name="Vinayak Goni" userId="cdeb008b-5468-467e-bcd3-d367b2edee8e" providerId="ADAL" clId="{E0F847C4-9CBD-475E-AEEB-C5EAB73F0D1B}" dt="2022-11-20T15:00:47.336" v="1145" actId="20577"/>
          <ac:spMkLst>
            <pc:docMk/>
            <pc:sldMk cId="3631160012" sldId="298"/>
            <ac:spMk id="5" creationId="{9F6BB33C-FE8A-CA7B-7213-641A9D6A540E}"/>
          </ac:spMkLst>
        </pc:spChg>
        <pc:picChg chg="del">
          <ac:chgData name="Vinayak Goni" userId="cdeb008b-5468-467e-bcd3-d367b2edee8e" providerId="ADAL" clId="{E0F847C4-9CBD-475E-AEEB-C5EAB73F0D1B}" dt="2022-11-20T11:34:11.542" v="412" actId="478"/>
          <ac:picMkLst>
            <pc:docMk/>
            <pc:sldMk cId="3631160012" sldId="298"/>
            <ac:picMk id="3" creationId="{BBFDB1D0-A36C-4AE0-A22F-B58796C7DB55}"/>
          </ac:picMkLst>
        </pc:picChg>
      </pc:sldChg>
      <pc:sldChg chg="addSp delSp modSp mod">
        <pc:chgData name="Vinayak Goni" userId="cdeb008b-5468-467e-bcd3-d367b2edee8e" providerId="ADAL" clId="{E0F847C4-9CBD-475E-AEEB-C5EAB73F0D1B}" dt="2022-11-20T11:44:21.998" v="781" actId="1076"/>
        <pc:sldMkLst>
          <pc:docMk/>
          <pc:sldMk cId="2008725425" sldId="299"/>
        </pc:sldMkLst>
        <pc:spChg chg="add mod">
          <ac:chgData name="Vinayak Goni" userId="cdeb008b-5468-467e-bcd3-d367b2edee8e" providerId="ADAL" clId="{E0F847C4-9CBD-475E-AEEB-C5EAB73F0D1B}" dt="2022-11-20T11:44:21.998" v="781" actId="1076"/>
          <ac:spMkLst>
            <pc:docMk/>
            <pc:sldMk cId="2008725425" sldId="299"/>
            <ac:spMk id="2" creationId="{68E36D32-F8D1-89DA-4AD4-1D64D3F4BEA5}"/>
          </ac:spMkLst>
        </pc:spChg>
        <pc:picChg chg="del">
          <ac:chgData name="Vinayak Goni" userId="cdeb008b-5468-467e-bcd3-d367b2edee8e" providerId="ADAL" clId="{E0F847C4-9CBD-475E-AEEB-C5EAB73F0D1B}" dt="2022-11-20T11:34:19.482" v="414" actId="478"/>
          <ac:picMkLst>
            <pc:docMk/>
            <pc:sldMk cId="2008725425" sldId="299"/>
            <ac:picMk id="3" creationId="{F6F136DC-2107-48A2-AC75-A5B461B3BAB3}"/>
          </ac:picMkLst>
        </pc:picChg>
      </pc:sldChg>
      <pc:sldChg chg="addSp delSp mod">
        <pc:chgData name="Vinayak Goni" userId="cdeb008b-5468-467e-bcd3-d367b2edee8e" providerId="ADAL" clId="{E0F847C4-9CBD-475E-AEEB-C5EAB73F0D1B}" dt="2022-11-20T09:43:56.903" v="84" actId="22"/>
        <pc:sldMkLst>
          <pc:docMk/>
          <pc:sldMk cId="2584165298" sldId="301"/>
        </pc:sldMkLst>
        <pc:picChg chg="del">
          <ac:chgData name="Vinayak Goni" userId="cdeb008b-5468-467e-bcd3-d367b2edee8e" providerId="ADAL" clId="{E0F847C4-9CBD-475E-AEEB-C5EAB73F0D1B}" dt="2022-11-20T09:43:38.413" v="83" actId="478"/>
          <ac:picMkLst>
            <pc:docMk/>
            <pc:sldMk cId="2584165298" sldId="301"/>
            <ac:picMk id="3" creationId="{716EC077-A056-4213-9619-EB4AB6D64D9B}"/>
          </ac:picMkLst>
        </pc:picChg>
        <pc:picChg chg="add">
          <ac:chgData name="Vinayak Goni" userId="cdeb008b-5468-467e-bcd3-d367b2edee8e" providerId="ADAL" clId="{E0F847C4-9CBD-475E-AEEB-C5EAB73F0D1B}" dt="2022-11-20T09:43:56.903" v="84" actId="22"/>
          <ac:picMkLst>
            <pc:docMk/>
            <pc:sldMk cId="2584165298" sldId="301"/>
            <ac:picMk id="4" creationId="{67F75C8E-FB87-50DE-2290-486AF08A4B5C}"/>
          </ac:picMkLst>
        </pc:picChg>
      </pc:sldChg>
      <pc:sldChg chg="modSp del mod">
        <pc:chgData name="Vinayak Goni" userId="cdeb008b-5468-467e-bcd3-d367b2edee8e" providerId="ADAL" clId="{E0F847C4-9CBD-475E-AEEB-C5EAB73F0D1B}" dt="2022-11-20T11:34:45.724" v="419" actId="2696"/>
        <pc:sldMkLst>
          <pc:docMk/>
          <pc:sldMk cId="3161925330" sldId="303"/>
        </pc:sldMkLst>
        <pc:spChg chg="mod">
          <ac:chgData name="Vinayak Goni" userId="cdeb008b-5468-467e-bcd3-d367b2edee8e" providerId="ADAL" clId="{E0F847C4-9CBD-475E-AEEB-C5EAB73F0D1B}" dt="2022-11-20T11:34:38.902" v="418" actId="6549"/>
          <ac:spMkLst>
            <pc:docMk/>
            <pc:sldMk cId="3161925330" sldId="303"/>
            <ac:spMk id="3" creationId="{1A553D3E-AC14-42B5-96D3-4D2B6B2ACB96}"/>
          </ac:spMkLst>
        </pc:spChg>
      </pc:sldChg>
      <pc:sldChg chg="delSp del mod">
        <pc:chgData name="Vinayak Goni" userId="cdeb008b-5468-467e-bcd3-d367b2edee8e" providerId="ADAL" clId="{E0F847C4-9CBD-475E-AEEB-C5EAB73F0D1B}" dt="2022-11-20T14:42:55.728" v="924" actId="2696"/>
        <pc:sldMkLst>
          <pc:docMk/>
          <pc:sldMk cId="2506757211" sldId="304"/>
        </pc:sldMkLst>
        <pc:picChg chg="del">
          <ac:chgData name="Vinayak Goni" userId="cdeb008b-5468-467e-bcd3-d367b2edee8e" providerId="ADAL" clId="{E0F847C4-9CBD-475E-AEEB-C5EAB73F0D1B}" dt="2022-11-20T11:34:48.782" v="420" actId="478"/>
          <ac:picMkLst>
            <pc:docMk/>
            <pc:sldMk cId="2506757211" sldId="304"/>
            <ac:picMk id="3" creationId="{3904B727-FBD2-4B02-9F35-63010F5DC274}"/>
          </ac:picMkLst>
        </pc:picChg>
        <pc:picChg chg="del">
          <ac:chgData name="Vinayak Goni" userId="cdeb008b-5468-467e-bcd3-d367b2edee8e" providerId="ADAL" clId="{E0F847C4-9CBD-475E-AEEB-C5EAB73F0D1B}" dt="2022-11-20T11:34:50.416" v="421" actId="478"/>
          <ac:picMkLst>
            <pc:docMk/>
            <pc:sldMk cId="2506757211" sldId="304"/>
            <ac:picMk id="5" creationId="{665C8707-237E-403D-8BB9-75E69B54970D}"/>
          </ac:picMkLst>
        </pc:picChg>
      </pc:sldChg>
      <pc:sldChg chg="addSp delSp modSp add mod">
        <pc:chgData name="Vinayak Goni" userId="cdeb008b-5468-467e-bcd3-d367b2edee8e" providerId="ADAL" clId="{E0F847C4-9CBD-475E-AEEB-C5EAB73F0D1B}" dt="2022-11-20T14:50:45.953" v="1094" actId="478"/>
        <pc:sldMkLst>
          <pc:docMk/>
          <pc:sldMk cId="3473616747" sldId="304"/>
        </pc:sldMkLst>
        <pc:spChg chg="add mod">
          <ac:chgData name="Vinayak Goni" userId="cdeb008b-5468-467e-bcd3-d367b2edee8e" providerId="ADAL" clId="{E0F847C4-9CBD-475E-AEEB-C5EAB73F0D1B}" dt="2022-11-20T14:46:28.734" v="1079" actId="1076"/>
          <ac:spMkLst>
            <pc:docMk/>
            <pc:sldMk cId="3473616747" sldId="304"/>
            <ac:spMk id="2" creationId="{04F8204F-3BB5-FD27-6B24-2C71E462D408}"/>
          </ac:spMkLst>
        </pc:spChg>
        <pc:spChg chg="add del mod">
          <ac:chgData name="Vinayak Goni" userId="cdeb008b-5468-467e-bcd3-d367b2edee8e" providerId="ADAL" clId="{E0F847C4-9CBD-475E-AEEB-C5EAB73F0D1B}" dt="2022-11-20T14:50:45.953" v="1094" actId="478"/>
          <ac:spMkLst>
            <pc:docMk/>
            <pc:sldMk cId="3473616747" sldId="304"/>
            <ac:spMk id="3" creationId="{DD06E3BE-11DF-1BFA-A593-FACAF341ADF0}"/>
          </ac:spMkLst>
        </pc:spChg>
      </pc:sldChg>
      <pc:sldChg chg="del">
        <pc:chgData name="Vinayak Goni" userId="cdeb008b-5468-467e-bcd3-d367b2edee8e" providerId="ADAL" clId="{E0F847C4-9CBD-475E-AEEB-C5EAB73F0D1B}" dt="2022-11-20T11:35:00.946" v="422" actId="2696"/>
        <pc:sldMkLst>
          <pc:docMk/>
          <pc:sldMk cId="3031986782" sldId="305"/>
        </pc:sldMkLst>
      </pc:sldChg>
      <pc:sldChg chg="del">
        <pc:chgData name="Vinayak Goni" userId="cdeb008b-5468-467e-bcd3-d367b2edee8e" providerId="ADAL" clId="{E0F847C4-9CBD-475E-AEEB-C5EAB73F0D1B}" dt="2022-11-20T11:35:00.946" v="422" actId="2696"/>
        <pc:sldMkLst>
          <pc:docMk/>
          <pc:sldMk cId="3078267758" sldId="306"/>
        </pc:sldMkLst>
      </pc:sldChg>
      <pc:sldChg chg="del">
        <pc:chgData name="Vinayak Goni" userId="cdeb008b-5468-467e-bcd3-d367b2edee8e" providerId="ADAL" clId="{E0F847C4-9CBD-475E-AEEB-C5EAB73F0D1B}" dt="2022-11-20T11:35:00.946" v="422" actId="2696"/>
        <pc:sldMkLst>
          <pc:docMk/>
          <pc:sldMk cId="355735368" sldId="307"/>
        </pc:sldMkLst>
      </pc:sldChg>
      <pc:sldChg chg="del">
        <pc:chgData name="Vinayak Goni" userId="cdeb008b-5468-467e-bcd3-d367b2edee8e" providerId="ADAL" clId="{E0F847C4-9CBD-475E-AEEB-C5EAB73F0D1B}" dt="2022-11-20T11:35:00.946" v="422" actId="2696"/>
        <pc:sldMkLst>
          <pc:docMk/>
          <pc:sldMk cId="976914397" sldId="308"/>
        </pc:sldMkLst>
      </pc:sldChg>
      <pc:sldChg chg="del">
        <pc:chgData name="Vinayak Goni" userId="cdeb008b-5468-467e-bcd3-d367b2edee8e" providerId="ADAL" clId="{E0F847C4-9CBD-475E-AEEB-C5EAB73F0D1B}" dt="2022-11-20T11:35:00.946" v="422" actId="2696"/>
        <pc:sldMkLst>
          <pc:docMk/>
          <pc:sldMk cId="3736626260" sldId="309"/>
        </pc:sldMkLst>
      </pc:sldChg>
      <pc:sldChg chg="del">
        <pc:chgData name="Vinayak Goni" userId="cdeb008b-5468-467e-bcd3-d367b2edee8e" providerId="ADAL" clId="{E0F847C4-9CBD-475E-AEEB-C5EAB73F0D1B}" dt="2022-11-20T11:35:00.946" v="422" actId="2696"/>
        <pc:sldMkLst>
          <pc:docMk/>
          <pc:sldMk cId="651790512" sldId="310"/>
        </pc:sldMkLst>
      </pc:sldChg>
      <pc:sldChg chg="del">
        <pc:chgData name="Vinayak Goni" userId="cdeb008b-5468-467e-bcd3-d367b2edee8e" providerId="ADAL" clId="{E0F847C4-9CBD-475E-AEEB-C5EAB73F0D1B}" dt="2022-11-20T11:35:00.946" v="422" actId="2696"/>
        <pc:sldMkLst>
          <pc:docMk/>
          <pc:sldMk cId="954874225" sldId="311"/>
        </pc:sldMkLst>
      </pc:sldChg>
      <pc:sldChg chg="add">
        <pc:chgData name="Vinayak Goni" userId="cdeb008b-5468-467e-bcd3-d367b2edee8e" providerId="ADAL" clId="{E0F847C4-9CBD-475E-AEEB-C5EAB73F0D1B}" dt="2022-11-20T09:48:07.295" v="106"/>
        <pc:sldMkLst>
          <pc:docMk/>
          <pc:sldMk cId="1042712981" sldId="312"/>
        </pc:sldMkLst>
      </pc:sldChg>
      <pc:sldChg chg="add del">
        <pc:chgData name="Vinayak Goni" userId="cdeb008b-5468-467e-bcd3-d367b2edee8e" providerId="ADAL" clId="{E0F847C4-9CBD-475E-AEEB-C5EAB73F0D1B}" dt="2022-11-20T09:48:02.858" v="105"/>
        <pc:sldMkLst>
          <pc:docMk/>
          <pc:sldMk cId="2247610813" sldId="312"/>
        </pc:sldMkLst>
      </pc:sldChg>
      <pc:sldChg chg="add del">
        <pc:chgData name="Vinayak Goni" userId="cdeb008b-5468-467e-bcd3-d367b2edee8e" providerId="ADAL" clId="{E0F847C4-9CBD-475E-AEEB-C5EAB73F0D1B}" dt="2022-11-20T11:32:02.640" v="407"/>
        <pc:sldMkLst>
          <pc:docMk/>
          <pc:sldMk cId="53980093" sldId="313"/>
        </pc:sldMkLst>
      </pc:sldChg>
      <pc:sldChg chg="addSp delSp modSp add mod">
        <pc:chgData name="Vinayak Goni" userId="cdeb008b-5468-467e-bcd3-d367b2edee8e" providerId="ADAL" clId="{E0F847C4-9CBD-475E-AEEB-C5EAB73F0D1B}" dt="2022-11-20T13:00:20.382" v="827" actId="22"/>
        <pc:sldMkLst>
          <pc:docMk/>
          <pc:sldMk cId="753478323" sldId="313"/>
        </pc:sldMkLst>
        <pc:picChg chg="add">
          <ac:chgData name="Vinayak Goni" userId="cdeb008b-5468-467e-bcd3-d367b2edee8e" providerId="ADAL" clId="{E0F847C4-9CBD-475E-AEEB-C5EAB73F0D1B}" dt="2022-11-20T13:00:20.382" v="827" actId="22"/>
          <ac:picMkLst>
            <pc:docMk/>
            <pc:sldMk cId="753478323" sldId="313"/>
            <ac:picMk id="3" creationId="{6A063F49-BE3E-D068-1AB8-96F1FB4D7443}"/>
          </ac:picMkLst>
        </pc:picChg>
        <pc:picChg chg="del mod">
          <ac:chgData name="Vinayak Goni" userId="cdeb008b-5468-467e-bcd3-d367b2edee8e" providerId="ADAL" clId="{E0F847C4-9CBD-475E-AEEB-C5EAB73F0D1B}" dt="2022-11-20T13:00:18.977" v="826" actId="478"/>
          <ac:picMkLst>
            <pc:docMk/>
            <pc:sldMk cId="753478323" sldId="313"/>
            <ac:picMk id="4" creationId="{65A6C24F-9FFB-16CA-3F51-8A403AA254C7}"/>
          </ac:picMkLst>
        </pc:picChg>
      </pc:sldChg>
      <pc:sldChg chg="addSp delSp modSp add mod">
        <pc:chgData name="Vinayak Goni" userId="cdeb008b-5468-467e-bcd3-d367b2edee8e" providerId="ADAL" clId="{E0F847C4-9CBD-475E-AEEB-C5EAB73F0D1B}" dt="2022-11-20T14:56:59.838" v="1144" actId="20577"/>
        <pc:sldMkLst>
          <pc:docMk/>
          <pc:sldMk cId="971385876" sldId="314"/>
        </pc:sldMkLst>
        <pc:spChg chg="del mod">
          <ac:chgData name="Vinayak Goni" userId="cdeb008b-5468-467e-bcd3-d367b2edee8e" providerId="ADAL" clId="{E0F847C4-9CBD-475E-AEEB-C5EAB73F0D1B}" dt="2022-11-20T11:35:16.916" v="425" actId="478"/>
          <ac:spMkLst>
            <pc:docMk/>
            <pc:sldMk cId="971385876" sldId="314"/>
            <ac:spMk id="2" creationId="{DE2E16B1-638B-40BC-80D4-5CF54DA08503}"/>
          </ac:spMkLst>
        </pc:spChg>
        <pc:spChg chg="add mod">
          <ac:chgData name="Vinayak Goni" userId="cdeb008b-5468-467e-bcd3-d367b2edee8e" providerId="ADAL" clId="{E0F847C4-9CBD-475E-AEEB-C5EAB73F0D1B}" dt="2022-11-20T14:56:59.838" v="1144" actId="20577"/>
          <ac:spMkLst>
            <pc:docMk/>
            <pc:sldMk cId="971385876" sldId="314"/>
            <ac:spMk id="4" creationId="{195857FF-C88A-FB00-9C6B-96160D6AE998}"/>
          </ac:spMkLst>
        </pc:spChg>
      </pc:sldChg>
      <pc:sldChg chg="new del">
        <pc:chgData name="Vinayak Goni" userId="cdeb008b-5468-467e-bcd3-d367b2edee8e" providerId="ADAL" clId="{E0F847C4-9CBD-475E-AEEB-C5EAB73F0D1B}" dt="2022-11-20T11:43:17.209" v="688" actId="680"/>
        <pc:sldMkLst>
          <pc:docMk/>
          <pc:sldMk cId="1002543057" sldId="315"/>
        </pc:sldMkLst>
      </pc:sldChg>
      <pc:sldChg chg="addSp modSp new mod">
        <pc:chgData name="Vinayak Goni" userId="cdeb008b-5468-467e-bcd3-d367b2edee8e" providerId="ADAL" clId="{E0F847C4-9CBD-475E-AEEB-C5EAB73F0D1B}" dt="2022-11-20T11:43:46.263" v="749" actId="20577"/>
        <pc:sldMkLst>
          <pc:docMk/>
          <pc:sldMk cId="2250714954" sldId="315"/>
        </pc:sldMkLst>
        <pc:spChg chg="add mod">
          <ac:chgData name="Vinayak Goni" userId="cdeb008b-5468-467e-bcd3-d367b2edee8e" providerId="ADAL" clId="{E0F847C4-9CBD-475E-AEEB-C5EAB73F0D1B}" dt="2022-11-20T11:43:46.263" v="749" actId="20577"/>
          <ac:spMkLst>
            <pc:docMk/>
            <pc:sldMk cId="2250714954" sldId="315"/>
            <ac:spMk id="2" creationId="{495385A2-E34D-A907-3AE3-1A1F4F018A31}"/>
          </ac:spMkLst>
        </pc:spChg>
      </pc:sldChg>
      <pc:sldChg chg="addSp modSp add mod">
        <pc:chgData name="Vinayak Goni" userId="cdeb008b-5468-467e-bcd3-d367b2edee8e" providerId="ADAL" clId="{E0F847C4-9CBD-475E-AEEB-C5EAB73F0D1B}" dt="2022-11-20T13:08:00.310" v="842" actId="14100"/>
        <pc:sldMkLst>
          <pc:docMk/>
          <pc:sldMk cId="3379954471" sldId="316"/>
        </pc:sldMkLst>
        <pc:spChg chg="mod">
          <ac:chgData name="Vinayak Goni" userId="cdeb008b-5468-467e-bcd3-d367b2edee8e" providerId="ADAL" clId="{E0F847C4-9CBD-475E-AEEB-C5EAB73F0D1B}" dt="2022-11-20T13:00:53.454" v="839" actId="20577"/>
          <ac:spMkLst>
            <pc:docMk/>
            <pc:sldMk cId="3379954471" sldId="316"/>
            <ac:spMk id="2" creationId="{49C1B78B-05BC-4CD0-BF4F-860B2B3767FF}"/>
          </ac:spMkLst>
        </pc:spChg>
        <pc:picChg chg="add mod">
          <ac:chgData name="Vinayak Goni" userId="cdeb008b-5468-467e-bcd3-d367b2edee8e" providerId="ADAL" clId="{E0F847C4-9CBD-475E-AEEB-C5EAB73F0D1B}" dt="2022-11-20T13:08:00.310" v="842" actId="14100"/>
          <ac:picMkLst>
            <pc:docMk/>
            <pc:sldMk cId="3379954471" sldId="316"/>
            <ac:picMk id="4" creationId="{E27BC11E-3379-5314-8F5D-A26DD6E66368}"/>
          </ac:picMkLst>
        </pc:picChg>
      </pc:sldChg>
      <pc:sldChg chg="addSp delSp modSp add mod">
        <pc:chgData name="Vinayak Goni" userId="cdeb008b-5468-467e-bcd3-d367b2edee8e" providerId="ADAL" clId="{E0F847C4-9CBD-475E-AEEB-C5EAB73F0D1B}" dt="2022-11-20T14:50:33.036" v="1093" actId="1076"/>
        <pc:sldMkLst>
          <pc:docMk/>
          <pc:sldMk cId="837753805" sldId="317"/>
        </pc:sldMkLst>
        <pc:spChg chg="mod">
          <ac:chgData name="Vinayak Goni" userId="cdeb008b-5468-467e-bcd3-d367b2edee8e" providerId="ADAL" clId="{E0F847C4-9CBD-475E-AEEB-C5EAB73F0D1B}" dt="2022-11-20T14:46:47.853" v="1082" actId="6549"/>
          <ac:spMkLst>
            <pc:docMk/>
            <pc:sldMk cId="837753805" sldId="317"/>
            <ac:spMk id="2" creationId="{04F8204F-3BB5-FD27-6B24-2C71E462D408}"/>
          </ac:spMkLst>
        </pc:spChg>
        <pc:spChg chg="del mod">
          <ac:chgData name="Vinayak Goni" userId="cdeb008b-5468-467e-bcd3-d367b2edee8e" providerId="ADAL" clId="{E0F847C4-9CBD-475E-AEEB-C5EAB73F0D1B}" dt="2022-11-20T14:50:29.427" v="1092" actId="478"/>
          <ac:spMkLst>
            <pc:docMk/>
            <pc:sldMk cId="837753805" sldId="317"/>
            <ac:spMk id="3" creationId="{DD06E3BE-11DF-1BFA-A593-FACAF341ADF0}"/>
          </ac:spMkLst>
        </pc:spChg>
        <pc:picChg chg="add mod">
          <ac:chgData name="Vinayak Goni" userId="cdeb008b-5468-467e-bcd3-d367b2edee8e" providerId="ADAL" clId="{E0F847C4-9CBD-475E-AEEB-C5EAB73F0D1B}" dt="2022-11-20T14:50:33.036" v="1093" actId="1076"/>
          <ac:picMkLst>
            <pc:docMk/>
            <pc:sldMk cId="837753805" sldId="317"/>
            <ac:picMk id="5" creationId="{D960AF6D-35CC-D97E-2B23-130B6ABA5A0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94961D-ED0F-47C2-AF12-91AE6547B429}" type="datetimeFigureOut">
              <a:rPr lang="en-IN" smtClean="0"/>
              <a:t>16-12-2022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803B58E-675E-40CF-BE4A-03A17627171E}" type="slidenum">
              <a:rPr lang="en-IN" smtClean="0"/>
              <a:t>‹#›</a:t>
            </a:fld>
            <a:endParaRPr lang="en-IN"/>
          </a:p>
        </p:txBody>
      </p:sp>
    </p:spTree>
    <p:extLst>
      <p:ext uri="{BB962C8B-B14F-4D97-AF65-F5344CB8AC3E}">
        <p14:creationId xmlns:p14="http://schemas.microsoft.com/office/powerpoint/2010/main" val="4255960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94961D-ED0F-47C2-AF12-91AE6547B429}" type="datetimeFigureOut">
              <a:rPr lang="en-IN" smtClean="0"/>
              <a:t>16-12-2022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803B58E-675E-40CF-BE4A-03A17627171E}" type="slidenum">
              <a:rPr lang="en-IN" smtClean="0"/>
              <a:t>‹#›</a:t>
            </a:fld>
            <a:endParaRPr lang="en-IN"/>
          </a:p>
        </p:txBody>
      </p:sp>
    </p:spTree>
    <p:extLst>
      <p:ext uri="{BB962C8B-B14F-4D97-AF65-F5344CB8AC3E}">
        <p14:creationId xmlns:p14="http://schemas.microsoft.com/office/powerpoint/2010/main" val="2803708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94961D-ED0F-47C2-AF12-91AE6547B429}" type="datetimeFigureOut">
              <a:rPr lang="en-IN" smtClean="0"/>
              <a:t>16-12-2022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803B58E-675E-40CF-BE4A-03A17627171E}"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99706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E94961D-ED0F-47C2-AF12-91AE6547B429}" type="datetimeFigureOut">
              <a:rPr lang="en-IN" smtClean="0"/>
              <a:t>16-12-2022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803B58E-675E-40CF-BE4A-03A17627171E}" type="slidenum">
              <a:rPr lang="en-IN" smtClean="0"/>
              <a:t>‹#›</a:t>
            </a:fld>
            <a:endParaRPr lang="en-IN"/>
          </a:p>
        </p:txBody>
      </p:sp>
    </p:spTree>
    <p:extLst>
      <p:ext uri="{BB962C8B-B14F-4D97-AF65-F5344CB8AC3E}">
        <p14:creationId xmlns:p14="http://schemas.microsoft.com/office/powerpoint/2010/main" val="18245039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E94961D-ED0F-47C2-AF12-91AE6547B429}" type="datetimeFigureOut">
              <a:rPr lang="en-IN" smtClean="0"/>
              <a:t>16-12-2022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803B58E-675E-40CF-BE4A-03A17627171E}"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92388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E94961D-ED0F-47C2-AF12-91AE6547B429}" type="datetimeFigureOut">
              <a:rPr lang="en-IN" smtClean="0"/>
              <a:t>16-12-2022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803B58E-675E-40CF-BE4A-03A17627171E}" type="slidenum">
              <a:rPr lang="en-IN" smtClean="0"/>
              <a:t>‹#›</a:t>
            </a:fld>
            <a:endParaRPr lang="en-IN"/>
          </a:p>
        </p:txBody>
      </p:sp>
    </p:spTree>
    <p:extLst>
      <p:ext uri="{BB962C8B-B14F-4D97-AF65-F5344CB8AC3E}">
        <p14:creationId xmlns:p14="http://schemas.microsoft.com/office/powerpoint/2010/main" val="15568070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94961D-ED0F-47C2-AF12-91AE6547B429}" type="datetimeFigureOut">
              <a:rPr lang="en-IN" smtClean="0"/>
              <a:t>16-12-2022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803B58E-675E-40CF-BE4A-03A17627171E}" type="slidenum">
              <a:rPr lang="en-IN" smtClean="0"/>
              <a:t>‹#›</a:t>
            </a:fld>
            <a:endParaRPr lang="en-IN"/>
          </a:p>
        </p:txBody>
      </p:sp>
    </p:spTree>
    <p:extLst>
      <p:ext uri="{BB962C8B-B14F-4D97-AF65-F5344CB8AC3E}">
        <p14:creationId xmlns:p14="http://schemas.microsoft.com/office/powerpoint/2010/main" val="38900083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94961D-ED0F-47C2-AF12-91AE6547B429}" type="datetimeFigureOut">
              <a:rPr lang="en-IN" smtClean="0"/>
              <a:t>16-12-2022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803B58E-675E-40CF-BE4A-03A17627171E}" type="slidenum">
              <a:rPr lang="en-IN" smtClean="0"/>
              <a:t>‹#›</a:t>
            </a:fld>
            <a:endParaRPr lang="en-IN"/>
          </a:p>
        </p:txBody>
      </p:sp>
    </p:spTree>
    <p:extLst>
      <p:ext uri="{BB962C8B-B14F-4D97-AF65-F5344CB8AC3E}">
        <p14:creationId xmlns:p14="http://schemas.microsoft.com/office/powerpoint/2010/main" val="3464179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94961D-ED0F-47C2-AF12-91AE6547B429}" type="datetimeFigureOut">
              <a:rPr lang="en-IN" smtClean="0"/>
              <a:t>16-12-2022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803B58E-675E-40CF-BE4A-03A17627171E}" type="slidenum">
              <a:rPr lang="en-IN" smtClean="0"/>
              <a:t>‹#›</a:t>
            </a:fld>
            <a:endParaRPr lang="en-IN"/>
          </a:p>
        </p:txBody>
      </p:sp>
    </p:spTree>
    <p:extLst>
      <p:ext uri="{BB962C8B-B14F-4D97-AF65-F5344CB8AC3E}">
        <p14:creationId xmlns:p14="http://schemas.microsoft.com/office/powerpoint/2010/main" val="49289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94961D-ED0F-47C2-AF12-91AE6547B429}" type="datetimeFigureOut">
              <a:rPr lang="en-IN" smtClean="0"/>
              <a:t>16-12-2022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803B58E-675E-40CF-BE4A-03A17627171E}" type="slidenum">
              <a:rPr lang="en-IN" smtClean="0"/>
              <a:t>‹#›</a:t>
            </a:fld>
            <a:endParaRPr lang="en-IN"/>
          </a:p>
        </p:txBody>
      </p:sp>
    </p:spTree>
    <p:extLst>
      <p:ext uri="{BB962C8B-B14F-4D97-AF65-F5344CB8AC3E}">
        <p14:creationId xmlns:p14="http://schemas.microsoft.com/office/powerpoint/2010/main" val="1444363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94961D-ED0F-47C2-AF12-91AE6547B429}" type="datetimeFigureOut">
              <a:rPr lang="en-IN" smtClean="0"/>
              <a:t>16-12-2022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803B58E-675E-40CF-BE4A-03A17627171E}" type="slidenum">
              <a:rPr lang="en-IN" smtClean="0"/>
              <a:t>‹#›</a:t>
            </a:fld>
            <a:endParaRPr lang="en-IN"/>
          </a:p>
        </p:txBody>
      </p:sp>
    </p:spTree>
    <p:extLst>
      <p:ext uri="{BB962C8B-B14F-4D97-AF65-F5344CB8AC3E}">
        <p14:creationId xmlns:p14="http://schemas.microsoft.com/office/powerpoint/2010/main" val="384510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94961D-ED0F-47C2-AF12-91AE6547B429}" type="datetimeFigureOut">
              <a:rPr lang="en-IN" smtClean="0"/>
              <a:t>16-12-2022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803B58E-675E-40CF-BE4A-03A17627171E}" type="slidenum">
              <a:rPr lang="en-IN" smtClean="0"/>
              <a:t>‹#›</a:t>
            </a:fld>
            <a:endParaRPr lang="en-IN"/>
          </a:p>
        </p:txBody>
      </p:sp>
    </p:spTree>
    <p:extLst>
      <p:ext uri="{BB962C8B-B14F-4D97-AF65-F5344CB8AC3E}">
        <p14:creationId xmlns:p14="http://schemas.microsoft.com/office/powerpoint/2010/main" val="4024174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94961D-ED0F-47C2-AF12-91AE6547B429}" type="datetimeFigureOut">
              <a:rPr lang="en-IN" smtClean="0"/>
              <a:t>16-12-2022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803B58E-675E-40CF-BE4A-03A17627171E}" type="slidenum">
              <a:rPr lang="en-IN" smtClean="0"/>
              <a:t>‹#›</a:t>
            </a:fld>
            <a:endParaRPr lang="en-IN"/>
          </a:p>
        </p:txBody>
      </p:sp>
    </p:spTree>
    <p:extLst>
      <p:ext uri="{BB962C8B-B14F-4D97-AF65-F5344CB8AC3E}">
        <p14:creationId xmlns:p14="http://schemas.microsoft.com/office/powerpoint/2010/main" val="1805847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94961D-ED0F-47C2-AF12-91AE6547B429}" type="datetimeFigureOut">
              <a:rPr lang="en-IN" smtClean="0"/>
              <a:t>16-12-2022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803B58E-675E-40CF-BE4A-03A17627171E}" type="slidenum">
              <a:rPr lang="en-IN" smtClean="0"/>
              <a:t>‹#›</a:t>
            </a:fld>
            <a:endParaRPr lang="en-IN"/>
          </a:p>
        </p:txBody>
      </p:sp>
    </p:spTree>
    <p:extLst>
      <p:ext uri="{BB962C8B-B14F-4D97-AF65-F5344CB8AC3E}">
        <p14:creationId xmlns:p14="http://schemas.microsoft.com/office/powerpoint/2010/main" val="1425041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94961D-ED0F-47C2-AF12-91AE6547B429}" type="datetimeFigureOut">
              <a:rPr lang="en-IN" smtClean="0"/>
              <a:t>16-12-2022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803B58E-675E-40CF-BE4A-03A17627171E}" type="slidenum">
              <a:rPr lang="en-IN" smtClean="0"/>
              <a:t>‹#›</a:t>
            </a:fld>
            <a:endParaRPr lang="en-IN"/>
          </a:p>
        </p:txBody>
      </p:sp>
    </p:spTree>
    <p:extLst>
      <p:ext uri="{BB962C8B-B14F-4D97-AF65-F5344CB8AC3E}">
        <p14:creationId xmlns:p14="http://schemas.microsoft.com/office/powerpoint/2010/main" val="694332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94961D-ED0F-47C2-AF12-91AE6547B429}" type="datetimeFigureOut">
              <a:rPr lang="en-IN" smtClean="0"/>
              <a:t>16-12-2022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803B58E-675E-40CF-BE4A-03A17627171E}" type="slidenum">
              <a:rPr lang="en-IN" smtClean="0"/>
              <a:t>‹#›</a:t>
            </a:fld>
            <a:endParaRPr lang="en-IN"/>
          </a:p>
        </p:txBody>
      </p:sp>
    </p:spTree>
    <p:extLst>
      <p:ext uri="{BB962C8B-B14F-4D97-AF65-F5344CB8AC3E}">
        <p14:creationId xmlns:p14="http://schemas.microsoft.com/office/powerpoint/2010/main" val="1977625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E94961D-ED0F-47C2-AF12-91AE6547B429}" type="datetimeFigureOut">
              <a:rPr lang="en-IN" smtClean="0"/>
              <a:t>16-12-2022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803B58E-675E-40CF-BE4A-03A17627171E}" type="slidenum">
              <a:rPr lang="en-IN" smtClean="0"/>
              <a:t>‹#›</a:t>
            </a:fld>
            <a:endParaRPr lang="en-IN"/>
          </a:p>
        </p:txBody>
      </p:sp>
    </p:spTree>
    <p:extLst>
      <p:ext uri="{BB962C8B-B14F-4D97-AF65-F5344CB8AC3E}">
        <p14:creationId xmlns:p14="http://schemas.microsoft.com/office/powerpoint/2010/main" val="164973447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hyperlink" Target="https://www.investopedia.com/terms/d/distribution-management.asp"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hyperlink" Target="https://www.careercup.com/resume"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www.naukri.com/" TargetMode="External"/><Relationship Id="rId2" Type="http://schemas.openxmlformats.org/officeDocument/2006/relationships/hyperlink" Target="https://linkedin.com/"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mailto:vinayakgbiet@gmail.com" TargetMode="External"/><Relationship Id="rId2" Type="http://schemas.openxmlformats.org/officeDocument/2006/relationships/hyperlink" Target="https://www.linkedin.com/in/vinayak-goni"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www.investopedia.com/terms/e/erp.asp"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www.investopedia.com/terms/v/vendor.asp"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croll: Horizontal 9">
            <a:extLst>
              <a:ext uri="{FF2B5EF4-FFF2-40B4-BE49-F238E27FC236}">
                <a16:creationId xmlns:a16="http://schemas.microsoft.com/office/drawing/2014/main" id="{4BE147F1-54CA-4AEE-9A65-85EF457BF2E8}"/>
              </a:ext>
            </a:extLst>
          </p:cNvPr>
          <p:cNvSpPr/>
          <p:nvPr/>
        </p:nvSpPr>
        <p:spPr>
          <a:xfrm>
            <a:off x="3801979" y="3015916"/>
            <a:ext cx="5342021" cy="1748589"/>
          </a:xfrm>
          <a:prstGeom prst="horizontalScroll">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25C29754-3B11-4791-A0AD-A941931F4D6D}"/>
              </a:ext>
            </a:extLst>
          </p:cNvPr>
          <p:cNvSpPr>
            <a:spLocks noGrp="1"/>
          </p:cNvSpPr>
          <p:nvPr>
            <p:ph type="title"/>
          </p:nvPr>
        </p:nvSpPr>
        <p:spPr>
          <a:xfrm>
            <a:off x="140677" y="1635369"/>
            <a:ext cx="11746523" cy="2548975"/>
          </a:xfrm>
        </p:spPr>
        <p:txBody>
          <a:bodyPr>
            <a:noAutofit/>
          </a:bodyPr>
          <a:lstStyle/>
          <a:p>
            <a:pPr algn="ctr">
              <a:lnSpc>
                <a:spcPct val="110000"/>
              </a:lnSpc>
              <a:spcBef>
                <a:spcPts val="0"/>
              </a:spcBef>
            </a:pPr>
            <a:r>
              <a:rPr lang="en-US" sz="2200" b="1" dirty="0">
                <a:solidFill>
                  <a:schemeClr val="bg2">
                    <a:lumMod val="50000"/>
                  </a:schemeClr>
                </a:solidFill>
                <a:effectLst>
                  <a:outerShdw blurRad="50800" dist="38100" dir="2700000" algn="tl">
                    <a:srgbClr val="000000">
                      <a:alpha val="40000"/>
                    </a:srgbClr>
                  </a:outerShdw>
                </a:effectLst>
                <a:latin typeface="Engravers MT" panose="02090707080505020304" pitchFamily="18" charset="0"/>
                <a:ea typeface="Adobe Fangsong Std R" panose="02020400000000000000" pitchFamily="18" charset="-128"/>
                <a:cs typeface="Times New Roman" pitchFamily="18" charset="0"/>
              </a:rPr>
              <a:t>K.L.E. Society’s</a:t>
            </a:r>
            <a:br>
              <a:rPr lang="en-IN" sz="2500" b="1" dirty="0">
                <a:solidFill>
                  <a:schemeClr val="bg2">
                    <a:lumMod val="50000"/>
                  </a:schemeClr>
                </a:solidFill>
                <a:effectLst>
                  <a:outerShdw blurRad="50800" dist="38100" dir="2700000" algn="tl">
                    <a:srgbClr val="000000">
                      <a:alpha val="40000"/>
                    </a:srgbClr>
                  </a:outerShdw>
                </a:effectLst>
                <a:latin typeface="Engravers MT" panose="02090707080505020304" pitchFamily="18" charset="0"/>
                <a:ea typeface="Adobe Fangsong Std R" panose="02020400000000000000" pitchFamily="18" charset="-128"/>
                <a:cs typeface="Times New Roman" pitchFamily="18" charset="0"/>
              </a:rPr>
            </a:br>
            <a:r>
              <a:rPr lang="en-US" sz="2200" b="1" dirty="0">
                <a:solidFill>
                  <a:schemeClr val="bg2">
                    <a:lumMod val="50000"/>
                  </a:schemeClr>
                </a:solidFill>
                <a:effectLst>
                  <a:outerShdw blurRad="50800" dist="38100" dir="2700000" algn="tl">
                    <a:srgbClr val="000000">
                      <a:alpha val="40000"/>
                    </a:srgbClr>
                  </a:outerShdw>
                </a:effectLst>
                <a:latin typeface="Engravers MT" panose="02090707080505020304" pitchFamily="18" charset="0"/>
                <a:ea typeface="Adobe Fangsong Std R" panose="02020400000000000000" pitchFamily="18" charset="-128"/>
                <a:cs typeface="Times New Roman" pitchFamily="18" charset="0"/>
              </a:rPr>
              <a:t>Raj-Rajeshwari Arts &amp; Commerce College for Women</a:t>
            </a:r>
            <a:r>
              <a:rPr lang="en-US" sz="2500" b="1" dirty="0">
                <a:solidFill>
                  <a:schemeClr val="bg2">
                    <a:lumMod val="50000"/>
                  </a:schemeClr>
                </a:solidFill>
                <a:effectLst>
                  <a:outerShdw blurRad="50800" dist="38100" dir="2700000" algn="tl">
                    <a:srgbClr val="000000">
                      <a:alpha val="40000"/>
                    </a:srgbClr>
                  </a:outerShdw>
                </a:effectLst>
                <a:latin typeface="Engravers MT" panose="02090707080505020304" pitchFamily="18" charset="0"/>
                <a:ea typeface="Adobe Fangsong Std R" panose="02020400000000000000" pitchFamily="18" charset="-128"/>
                <a:cs typeface="Times New Roman" pitchFamily="18" charset="0"/>
              </a:rPr>
              <a:t>, </a:t>
            </a:r>
            <a:r>
              <a:rPr lang="en-US" sz="2200" b="1" dirty="0" err="1">
                <a:solidFill>
                  <a:schemeClr val="bg2">
                    <a:lumMod val="50000"/>
                  </a:schemeClr>
                </a:solidFill>
                <a:effectLst>
                  <a:outerShdw blurRad="50800" dist="38100" dir="2700000" algn="tl">
                    <a:srgbClr val="000000">
                      <a:alpha val="40000"/>
                    </a:srgbClr>
                  </a:outerShdw>
                </a:effectLst>
                <a:latin typeface="Engravers MT" panose="02090707080505020304" pitchFamily="18" charset="0"/>
                <a:ea typeface="Adobe Fangsong Std R" panose="02020400000000000000" pitchFamily="18" charset="-128"/>
                <a:cs typeface="Times New Roman" pitchFamily="18" charset="0"/>
              </a:rPr>
              <a:t>Ranebennur</a:t>
            </a:r>
            <a:br>
              <a:rPr lang="en-US" sz="2200" b="1" dirty="0">
                <a:solidFill>
                  <a:schemeClr val="bg2">
                    <a:lumMod val="50000"/>
                  </a:schemeClr>
                </a:solidFill>
                <a:effectLst>
                  <a:outerShdw blurRad="50800" dist="38100" dir="2700000" algn="tl">
                    <a:srgbClr val="000000">
                      <a:alpha val="40000"/>
                    </a:srgbClr>
                  </a:outerShdw>
                </a:effectLst>
                <a:latin typeface="Engravers MT" panose="02090707080505020304" pitchFamily="18" charset="0"/>
                <a:ea typeface="Adobe Fangsong Std R" panose="02020400000000000000" pitchFamily="18" charset="-128"/>
                <a:cs typeface="Times New Roman" pitchFamily="18" charset="0"/>
              </a:rPr>
            </a:br>
            <a:br>
              <a:rPr lang="en-US" sz="2500" b="1" dirty="0">
                <a:solidFill>
                  <a:schemeClr val="accent3">
                    <a:lumMod val="20000"/>
                    <a:lumOff val="80000"/>
                  </a:schemeClr>
                </a:solidFill>
                <a:effectLst>
                  <a:outerShdw blurRad="50800" dist="38100" dir="2700000" algn="tl">
                    <a:srgbClr val="000000">
                      <a:alpha val="40000"/>
                    </a:srgbClr>
                  </a:outerShdw>
                </a:effectLst>
                <a:latin typeface="Engravers MT" panose="02090707080505020304" pitchFamily="18" charset="0"/>
                <a:ea typeface="Adobe Fangsong Std R" panose="02020400000000000000" pitchFamily="18" charset="-128"/>
                <a:cs typeface="Times New Roman" pitchFamily="18" charset="0"/>
              </a:rPr>
            </a:br>
            <a:r>
              <a:rPr lang="en-US" sz="2500" b="1" dirty="0">
                <a:solidFill>
                  <a:schemeClr val="accent3">
                    <a:lumMod val="20000"/>
                    <a:lumOff val="80000"/>
                  </a:schemeClr>
                </a:solidFill>
                <a:effectLst>
                  <a:outerShdw blurRad="50800" dist="38100" dir="2700000" algn="tl">
                    <a:srgbClr val="000000">
                      <a:alpha val="40000"/>
                    </a:srgbClr>
                  </a:outerShdw>
                </a:effectLst>
                <a:latin typeface="Engravers MT" panose="02090707080505020304" pitchFamily="18" charset="0"/>
                <a:ea typeface="Adobe Fangsong Std R" panose="02020400000000000000" pitchFamily="18" charset="-128"/>
                <a:cs typeface="Times New Roman" pitchFamily="18" charset="0"/>
              </a:rPr>
              <a:t>           </a:t>
            </a:r>
            <a:r>
              <a:rPr lang="en-US" sz="4800" b="1" dirty="0">
                <a:ln w="6600">
                  <a:solidFill>
                    <a:schemeClr val="accent2"/>
                  </a:solidFill>
                  <a:prstDash val="solid"/>
                </a:ln>
                <a:solidFill>
                  <a:srgbClr val="FFFF00"/>
                </a:solidFill>
                <a:latin typeface="Engravers MT" panose="02090707080505020304" pitchFamily="18" charset="0"/>
                <a:ea typeface="Adobe Fangsong Std R" panose="02020400000000000000" pitchFamily="18" charset="-128"/>
                <a:cs typeface="Times New Roman" pitchFamily="18" charset="0"/>
              </a:rPr>
              <a:t>Workshop</a:t>
            </a:r>
            <a:endParaRPr lang="en-IN" sz="3300" dirty="0">
              <a:solidFill>
                <a:srgbClr val="FFFF00"/>
              </a:solidFill>
            </a:endParaRPr>
          </a:p>
        </p:txBody>
      </p:sp>
      <p:sp>
        <p:nvSpPr>
          <p:cNvPr id="3" name="Content Placeholder 2">
            <a:extLst>
              <a:ext uri="{FF2B5EF4-FFF2-40B4-BE49-F238E27FC236}">
                <a16:creationId xmlns:a16="http://schemas.microsoft.com/office/drawing/2014/main" id="{04815987-124D-4C77-BF96-2B0E889D5033}"/>
              </a:ext>
            </a:extLst>
          </p:cNvPr>
          <p:cNvSpPr>
            <a:spLocks noGrp="1"/>
          </p:cNvSpPr>
          <p:nvPr>
            <p:ph idx="1"/>
          </p:nvPr>
        </p:nvSpPr>
        <p:spPr>
          <a:xfrm>
            <a:off x="3695361" y="4788432"/>
            <a:ext cx="5555256" cy="1871224"/>
          </a:xfrm>
        </p:spPr>
        <p:txBody>
          <a:bodyPr>
            <a:noAutofit/>
          </a:bodyPr>
          <a:lstStyle/>
          <a:p>
            <a:pPr marL="0" indent="0" algn="ctr">
              <a:spcBef>
                <a:spcPts val="0"/>
              </a:spcBef>
              <a:buNone/>
            </a:pPr>
            <a:r>
              <a:rPr lang="en-US" sz="3500" b="1" dirty="0">
                <a:solidFill>
                  <a:srgbClr val="00B050"/>
                </a:solidFill>
                <a:latin typeface="Kozuka Mincho Pro H" panose="02020A00000000000000" pitchFamily="18" charset="-128"/>
                <a:ea typeface="Kozuka Mincho Pro H" panose="02020A00000000000000" pitchFamily="18" charset="-128"/>
                <a:cs typeface="Adobe Hebrew" panose="02040503050201020203" pitchFamily="18" charset="-79"/>
              </a:rPr>
              <a:t>17-Dec-2022</a:t>
            </a:r>
          </a:p>
          <a:p>
            <a:pPr marL="0" indent="0" algn="ctr">
              <a:spcBef>
                <a:spcPts val="0"/>
              </a:spcBef>
              <a:buNone/>
            </a:pPr>
            <a:r>
              <a:rPr lang="en-US" sz="3000" b="1" dirty="0">
                <a:solidFill>
                  <a:schemeClr val="bg2">
                    <a:lumMod val="25000"/>
                  </a:schemeClr>
                </a:solidFill>
                <a:latin typeface="Adobe Hebrew" panose="02040503050201020203" pitchFamily="18" charset="-79"/>
                <a:ea typeface="Adobe Fangsong Std R" panose="02020400000000000000" pitchFamily="18" charset="-128"/>
                <a:cs typeface="Adobe Hebrew" panose="02040503050201020203" pitchFamily="18" charset="-79"/>
              </a:rPr>
              <a:t>Presented by</a:t>
            </a:r>
            <a:br>
              <a:rPr lang="en-US" sz="3000" dirty="0">
                <a:solidFill>
                  <a:schemeClr val="accent5">
                    <a:lumMod val="20000"/>
                    <a:lumOff val="80000"/>
                  </a:schemeClr>
                </a:solidFill>
                <a:latin typeface="Adobe Hebrew" panose="02040503050201020203" pitchFamily="18" charset="-79"/>
                <a:ea typeface="Adobe Fangsong Std R" panose="02020400000000000000" pitchFamily="18" charset="-128"/>
                <a:cs typeface="Adobe Hebrew" panose="02040503050201020203" pitchFamily="18" charset="-79"/>
              </a:rPr>
            </a:br>
            <a:r>
              <a:rPr lang="en-US" sz="2500" b="1" i="1" dirty="0">
                <a:solidFill>
                  <a:srgbClr val="FF0000"/>
                </a:solidFill>
                <a:latin typeface="Cambria" panose="02040503050406030204" pitchFamily="18" charset="0"/>
                <a:ea typeface="Cambria" panose="02040503050406030204" pitchFamily="18" charset="0"/>
                <a:cs typeface="Adobe Hebrew" panose="02040503050201020203" pitchFamily="18" charset="-79"/>
              </a:rPr>
              <a:t>Vinayak Goni</a:t>
            </a:r>
            <a:endParaRPr lang="en-US" sz="3000" b="1" dirty="0">
              <a:solidFill>
                <a:srgbClr val="FF0000"/>
              </a:solidFill>
              <a:latin typeface="Adobe Hebrew" panose="02040503050201020203" pitchFamily="18" charset="-79"/>
              <a:ea typeface="Adobe Fangsong Std R" panose="02020400000000000000" pitchFamily="18" charset="-128"/>
              <a:cs typeface="Adobe Hebrew" panose="02040503050201020203" pitchFamily="18" charset="-79"/>
            </a:endParaRPr>
          </a:p>
          <a:p>
            <a:pPr marL="0" indent="0" algn="ctr">
              <a:buNone/>
            </a:pPr>
            <a:endParaRPr lang="en-IN" sz="2800" dirty="0">
              <a:solidFill>
                <a:srgbClr val="FF0000"/>
              </a:solidFill>
              <a:latin typeface="Adobe Hebrew" panose="02040503050201020203" pitchFamily="18" charset="-79"/>
              <a:cs typeface="Adobe Hebrew" panose="02040503050201020203" pitchFamily="18" charset="-79"/>
            </a:endParaRPr>
          </a:p>
        </p:txBody>
      </p:sp>
      <p:pic>
        <p:nvPicPr>
          <p:cNvPr id="4" name="Picture 3">
            <a:extLst>
              <a:ext uri="{FF2B5EF4-FFF2-40B4-BE49-F238E27FC236}">
                <a16:creationId xmlns:a16="http://schemas.microsoft.com/office/drawing/2014/main" id="{85BA649F-C6EE-492B-BDD5-91DDC13F4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0279" y="128337"/>
            <a:ext cx="2147317" cy="1507032"/>
          </a:xfrm>
          <a:prstGeom prst="rect">
            <a:avLst/>
          </a:prstGeom>
        </p:spPr>
      </p:pic>
      <p:pic>
        <p:nvPicPr>
          <p:cNvPr id="6" name="Picture 5">
            <a:extLst>
              <a:ext uri="{FF2B5EF4-FFF2-40B4-BE49-F238E27FC236}">
                <a16:creationId xmlns:a16="http://schemas.microsoft.com/office/drawing/2014/main" id="{D5420317-DA6C-4892-B04C-93727913D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637" y="128337"/>
            <a:ext cx="1907565" cy="2006982"/>
          </a:xfrm>
          <a:prstGeom prst="ellipse">
            <a:avLst/>
          </a:prstGeom>
          <a:ln>
            <a:noFill/>
          </a:ln>
          <a:effectLst>
            <a:softEdge rad="112500"/>
          </a:effectLst>
        </p:spPr>
      </p:pic>
      <p:pic>
        <p:nvPicPr>
          <p:cNvPr id="8" name="Picture 7">
            <a:extLst>
              <a:ext uri="{FF2B5EF4-FFF2-40B4-BE49-F238E27FC236}">
                <a16:creationId xmlns:a16="http://schemas.microsoft.com/office/drawing/2014/main" id="{A59B2C03-24C2-422D-9F28-4C4D9B89AB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5797" y="95669"/>
            <a:ext cx="1907566" cy="1911314"/>
          </a:xfrm>
          <a:prstGeom prst="rect">
            <a:avLst/>
          </a:prstGeom>
        </p:spPr>
      </p:pic>
    </p:spTree>
    <p:extLst>
      <p:ext uri="{BB962C8B-B14F-4D97-AF65-F5344CB8AC3E}">
        <p14:creationId xmlns:p14="http://schemas.microsoft.com/office/powerpoint/2010/main" val="262279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CB6C77-BD9B-097C-751B-709C733052BF}"/>
              </a:ext>
            </a:extLst>
          </p:cNvPr>
          <p:cNvSpPr txBox="1"/>
          <p:nvPr/>
        </p:nvSpPr>
        <p:spPr>
          <a:xfrm>
            <a:off x="2178584" y="843677"/>
            <a:ext cx="8915401" cy="5786199"/>
          </a:xfrm>
          <a:prstGeom prst="rect">
            <a:avLst/>
          </a:prstGeom>
          <a:noFill/>
        </p:spPr>
        <p:txBody>
          <a:bodyPr wrap="square">
            <a:spAutoFit/>
          </a:bodyPr>
          <a:lstStyle/>
          <a:p>
            <a:r>
              <a:rPr lang="en-US" sz="2800" b="1" dirty="0">
                <a:solidFill>
                  <a:srgbClr val="111111"/>
                </a:solidFill>
                <a:latin typeface="Cabin-semi-bold"/>
              </a:rPr>
              <a:t>Manufacturing</a:t>
            </a:r>
          </a:p>
          <a:p>
            <a:pPr algn="l"/>
            <a:r>
              <a:rPr lang="en-US" sz="2200" dirty="0">
                <a:solidFill>
                  <a:srgbClr val="111111"/>
                </a:solidFill>
                <a:latin typeface="SourceSansPro"/>
              </a:rPr>
              <a:t>At the heart of the supply chain management process, the company transforms raw materials by using machinery, labor, or other external forces to make something new. This final product is the ultimate goal of the manufacturing process, though it is not the final stage of supply chain management.</a:t>
            </a:r>
          </a:p>
          <a:p>
            <a:pPr algn="l"/>
            <a:endParaRPr lang="en-US" dirty="0">
              <a:solidFill>
                <a:srgbClr val="111111"/>
              </a:solidFill>
              <a:latin typeface="SourceSansPro"/>
            </a:endParaRPr>
          </a:p>
          <a:p>
            <a:pPr algn="l"/>
            <a:endParaRPr lang="en-US" b="0" i="0" dirty="0">
              <a:solidFill>
                <a:srgbClr val="111111"/>
              </a:solidFill>
              <a:effectLst/>
              <a:latin typeface="SourceSansPro"/>
            </a:endParaRPr>
          </a:p>
          <a:p>
            <a:pPr algn="l"/>
            <a:endParaRPr lang="en-US" dirty="0">
              <a:solidFill>
                <a:srgbClr val="111111"/>
              </a:solidFill>
              <a:latin typeface="SourceSansPro"/>
            </a:endParaRPr>
          </a:p>
          <a:p>
            <a:r>
              <a:rPr lang="en-US" sz="2800" b="1" dirty="0">
                <a:solidFill>
                  <a:srgbClr val="111111"/>
                </a:solidFill>
                <a:latin typeface="Cabin-semi-bold"/>
              </a:rPr>
              <a:t>Delivering</a:t>
            </a:r>
          </a:p>
          <a:p>
            <a:r>
              <a:rPr lang="en-US" sz="2200" dirty="0">
                <a:solidFill>
                  <a:srgbClr val="111111"/>
                </a:solidFill>
                <a:latin typeface="SourceSansPro"/>
              </a:rPr>
              <a:t>Once products are made and sales are finalized, a company must get the products into the hands of its customers. The distribution</a:t>
            </a:r>
            <a:r>
              <a:rPr lang="en-US" sz="2200" dirty="0">
                <a:solidFill>
                  <a:srgbClr val="111111"/>
                </a:solidFill>
                <a:latin typeface="SourceSansPro"/>
                <a:hlinkClick r:id="rId2">
                  <a:extLst>
                    <a:ext uri="{A12FA001-AC4F-418D-AE19-62706E023703}">
                      <ahyp:hlinkClr xmlns:ahyp="http://schemas.microsoft.com/office/drawing/2018/hyperlinkcolor" val="tx"/>
                    </a:ext>
                  </a:extLst>
                </a:hlinkClick>
              </a:rPr>
              <a:t> </a:t>
            </a:r>
            <a:r>
              <a:rPr lang="en-US" sz="2200" dirty="0">
                <a:solidFill>
                  <a:srgbClr val="111111"/>
                </a:solidFill>
                <a:latin typeface="SourceSansPro"/>
              </a:rPr>
              <a:t>process is often seen as a brand image contributor, as up until this point, the customer has not yet interacted with the product. In strong SCM processes, a company has robust logistic capabilities and delivery channels to ensure timely, safe, and inexpensive delivery of products.</a:t>
            </a:r>
          </a:p>
          <a:p>
            <a:pPr algn="l"/>
            <a:endParaRPr lang="en-US" b="0" i="0" dirty="0">
              <a:solidFill>
                <a:srgbClr val="111111"/>
              </a:solidFill>
              <a:effectLst/>
              <a:latin typeface="SourceSansPro"/>
            </a:endParaRPr>
          </a:p>
        </p:txBody>
      </p:sp>
    </p:spTree>
    <p:extLst>
      <p:ext uri="{BB962C8B-B14F-4D97-AF65-F5344CB8AC3E}">
        <p14:creationId xmlns:p14="http://schemas.microsoft.com/office/powerpoint/2010/main" val="4149377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8F2087-0DDB-B12A-A2D6-F71B54AF0A45}"/>
              </a:ext>
            </a:extLst>
          </p:cNvPr>
          <p:cNvSpPr txBox="1"/>
          <p:nvPr/>
        </p:nvSpPr>
        <p:spPr>
          <a:xfrm>
            <a:off x="1696598" y="843677"/>
            <a:ext cx="9485522" cy="3600986"/>
          </a:xfrm>
          <a:prstGeom prst="rect">
            <a:avLst/>
          </a:prstGeom>
          <a:noFill/>
        </p:spPr>
        <p:txBody>
          <a:bodyPr wrap="square">
            <a:spAutoFit/>
          </a:bodyPr>
          <a:lstStyle/>
          <a:p>
            <a:pPr algn="l"/>
            <a:r>
              <a:rPr lang="en-US" sz="2800" b="1" dirty="0">
                <a:solidFill>
                  <a:srgbClr val="111111"/>
                </a:solidFill>
                <a:latin typeface="Cabin-semi-bold"/>
              </a:rPr>
              <a:t>Returning</a:t>
            </a:r>
          </a:p>
          <a:p>
            <a:pPr algn="l"/>
            <a:endParaRPr lang="en-US" sz="2400" b="1" dirty="0">
              <a:solidFill>
                <a:srgbClr val="111111"/>
              </a:solidFill>
              <a:latin typeface="Cabin-semi-bold"/>
            </a:endParaRPr>
          </a:p>
          <a:p>
            <a:pPr algn="l"/>
            <a:r>
              <a:rPr lang="en-US" sz="2200" dirty="0">
                <a:solidFill>
                  <a:srgbClr val="111111"/>
                </a:solidFill>
                <a:latin typeface="SourceSansPro"/>
              </a:rPr>
              <a:t>The supply chain management process concludes with support for the product and customer returns. Its bad enough that a customer needs to return a product, and its even worse if its due to an error on the company's part. This return process is often called reverse logistics, and the company must ensure it has the capabilities to receive returned products and correctly assign refunds for returns received. Whether a company is performing a product recall or a customer is simply not satisfied with the product, the transaction with the customer must be remedied.</a:t>
            </a:r>
          </a:p>
        </p:txBody>
      </p:sp>
    </p:spTree>
    <p:extLst>
      <p:ext uri="{BB962C8B-B14F-4D97-AF65-F5344CB8AC3E}">
        <p14:creationId xmlns:p14="http://schemas.microsoft.com/office/powerpoint/2010/main" val="1457839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A53BC2-94D7-1C73-D539-7049F920A41E}"/>
              </a:ext>
            </a:extLst>
          </p:cNvPr>
          <p:cNvSpPr txBox="1"/>
          <p:nvPr/>
        </p:nvSpPr>
        <p:spPr>
          <a:xfrm>
            <a:off x="2721166" y="1861851"/>
            <a:ext cx="5894024" cy="646331"/>
          </a:xfrm>
          <a:prstGeom prst="rect">
            <a:avLst/>
          </a:prstGeom>
          <a:noFill/>
        </p:spPr>
        <p:txBody>
          <a:bodyPr wrap="square" rtlCol="0">
            <a:spAutoFit/>
          </a:bodyPr>
          <a:lstStyle/>
          <a:p>
            <a:r>
              <a:rPr lang="en-IN" sz="3600" dirty="0">
                <a:solidFill>
                  <a:schemeClr val="tx1">
                    <a:lumMod val="85000"/>
                    <a:lumOff val="15000"/>
                  </a:schemeClr>
                </a:solidFill>
                <a:latin typeface="+mj-lt"/>
                <a:ea typeface="+mj-ea"/>
                <a:cs typeface="+mj-cs"/>
              </a:rPr>
              <a:t>Activity on SCM</a:t>
            </a:r>
          </a:p>
        </p:txBody>
      </p:sp>
    </p:spTree>
    <p:extLst>
      <p:ext uri="{BB962C8B-B14F-4D97-AF65-F5344CB8AC3E}">
        <p14:creationId xmlns:p14="http://schemas.microsoft.com/office/powerpoint/2010/main" val="3465149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975E44-6602-4562-9350-0EFCDD181910}"/>
              </a:ext>
            </a:extLst>
          </p:cNvPr>
          <p:cNvSpPr txBox="1"/>
          <p:nvPr/>
        </p:nvSpPr>
        <p:spPr>
          <a:xfrm>
            <a:off x="1883885" y="675414"/>
            <a:ext cx="9066882" cy="5262979"/>
          </a:xfrm>
          <a:prstGeom prst="rect">
            <a:avLst/>
          </a:prstGeom>
          <a:noFill/>
        </p:spPr>
        <p:txBody>
          <a:bodyPr wrap="square">
            <a:spAutoFit/>
          </a:bodyPr>
          <a:lstStyle/>
          <a:p>
            <a:pPr algn="l"/>
            <a:r>
              <a:rPr lang="en-US" sz="2800" b="1" dirty="0">
                <a:solidFill>
                  <a:srgbClr val="111111"/>
                </a:solidFill>
                <a:latin typeface="Cabin-semi-bold"/>
              </a:rPr>
              <a:t>KEY TAKEAWAYS</a:t>
            </a:r>
          </a:p>
          <a:p>
            <a:pPr algn="l"/>
            <a:endParaRPr lang="en-US" sz="3600" dirty="0">
              <a:solidFill>
                <a:schemeClr val="tx1">
                  <a:lumMod val="85000"/>
                  <a:lumOff val="15000"/>
                </a:schemeClr>
              </a:solidFill>
              <a:latin typeface="+mj-lt"/>
              <a:ea typeface="+mj-ea"/>
              <a:cs typeface="+mj-cs"/>
            </a:endParaRPr>
          </a:p>
          <a:p>
            <a:pPr algn="l">
              <a:buFont typeface="Arial" panose="020B0604020202020204" pitchFamily="34" charset="0"/>
              <a:buChar char="•"/>
            </a:pPr>
            <a:r>
              <a:rPr lang="en-US" sz="2400" b="0" i="0" dirty="0">
                <a:solidFill>
                  <a:srgbClr val="111111"/>
                </a:solidFill>
                <a:effectLst/>
                <a:latin typeface="SourceSansPro"/>
              </a:rPr>
              <a:t>Supply chain management (SCM) is the centralized management of the flow of goods and services and includes all processes that transform raw materials into final products.</a:t>
            </a:r>
          </a:p>
          <a:p>
            <a:pPr algn="l">
              <a:buFont typeface="Arial" panose="020B0604020202020204" pitchFamily="34" charset="0"/>
              <a:buChar char="•"/>
            </a:pPr>
            <a:r>
              <a:rPr lang="en-US" sz="2400" b="0" i="0" dirty="0">
                <a:solidFill>
                  <a:srgbClr val="111111"/>
                </a:solidFill>
                <a:effectLst/>
                <a:latin typeface="SourceSansPro"/>
              </a:rPr>
              <a:t>By managing the supply chain, companies can cut excess costs and deliver products to the consumer faster and more efficiently.</a:t>
            </a:r>
          </a:p>
          <a:p>
            <a:pPr algn="l">
              <a:buFont typeface="Arial" panose="020B0604020202020204" pitchFamily="34" charset="0"/>
              <a:buChar char="•"/>
            </a:pPr>
            <a:r>
              <a:rPr lang="en-US" sz="2400" b="0" i="0" dirty="0">
                <a:solidFill>
                  <a:srgbClr val="111111"/>
                </a:solidFill>
                <a:effectLst/>
                <a:latin typeface="SourceSansPro"/>
              </a:rPr>
              <a:t>Good supply chain management keeps companies out of the headlines and away from expensive recalls and lawsuits. </a:t>
            </a:r>
          </a:p>
          <a:p>
            <a:pPr algn="l">
              <a:buFont typeface="Arial" panose="020B0604020202020204" pitchFamily="34" charset="0"/>
              <a:buChar char="•"/>
            </a:pPr>
            <a:r>
              <a:rPr lang="en-US" sz="2400" b="0" i="0" dirty="0">
                <a:solidFill>
                  <a:srgbClr val="111111"/>
                </a:solidFill>
                <a:effectLst/>
                <a:latin typeface="SourceSansPro"/>
              </a:rPr>
              <a:t>The five most critical elements of SCM are developing a strategy, sourcing raw materials, production, distribution, and returns.</a:t>
            </a:r>
          </a:p>
          <a:p>
            <a:pPr algn="l">
              <a:buFont typeface="Arial" panose="020B0604020202020204" pitchFamily="34" charset="0"/>
              <a:buChar char="•"/>
            </a:pPr>
            <a:r>
              <a:rPr lang="en-US" sz="2400" b="0" i="0" dirty="0">
                <a:solidFill>
                  <a:srgbClr val="111111"/>
                </a:solidFill>
                <a:effectLst/>
                <a:latin typeface="SourceSansPro"/>
              </a:rPr>
              <a:t>A supply chain manager is tasked with controlling and reducing costs and avoiding supply shortages.</a:t>
            </a:r>
          </a:p>
        </p:txBody>
      </p:sp>
    </p:spTree>
    <p:extLst>
      <p:ext uri="{BB962C8B-B14F-4D97-AF65-F5344CB8AC3E}">
        <p14:creationId xmlns:p14="http://schemas.microsoft.com/office/powerpoint/2010/main" val="2010604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7A1906-A21D-4477-ADFF-11A018990333}"/>
              </a:ext>
            </a:extLst>
          </p:cNvPr>
          <p:cNvSpPr txBox="1"/>
          <p:nvPr/>
        </p:nvSpPr>
        <p:spPr>
          <a:xfrm>
            <a:off x="224590" y="442219"/>
            <a:ext cx="11839073" cy="707886"/>
          </a:xfrm>
          <a:prstGeom prst="rect">
            <a:avLst/>
          </a:prstGeom>
          <a:noFill/>
        </p:spPr>
        <p:txBody>
          <a:bodyPr wrap="square">
            <a:spAutoFit/>
          </a:bodyPr>
          <a:lstStyle/>
          <a:p>
            <a:pPr marL="0" indent="0">
              <a:buNone/>
            </a:pPr>
            <a:r>
              <a:rPr lang="en-US" sz="4000" b="1" i="1" dirty="0">
                <a:solidFill>
                  <a:schemeClr val="accent1">
                    <a:lumMod val="75000"/>
                  </a:schemeClr>
                </a:solidFill>
                <a:effectLst>
                  <a:outerShdw blurRad="38100" dist="38100" dir="2700000" algn="tl">
                    <a:srgbClr val="000000">
                      <a:alpha val="43137"/>
                    </a:srgbClr>
                  </a:outerShdw>
                </a:effectLst>
                <a:latin typeface="Adobe Fangsong Std R" panose="02020400000000000000" pitchFamily="18" charset="-128"/>
                <a:ea typeface="Adobe Fangsong Std R" panose="02020400000000000000" pitchFamily="18" charset="-128"/>
              </a:rPr>
              <a:t> </a:t>
            </a:r>
            <a:endParaRPr lang="en-IN" sz="3200" dirty="0">
              <a:latin typeface="Algerian" panose="04020705040A02060702" pitchFamily="82" charset="0"/>
              <a:ea typeface="Adobe Fangsong Std R" panose="02020400000000000000" pitchFamily="18" charset="-128"/>
            </a:endParaRPr>
          </a:p>
        </p:txBody>
      </p:sp>
      <p:pic>
        <p:nvPicPr>
          <p:cNvPr id="7" name="Picture 6">
            <a:extLst>
              <a:ext uri="{FF2B5EF4-FFF2-40B4-BE49-F238E27FC236}">
                <a16:creationId xmlns:a16="http://schemas.microsoft.com/office/drawing/2014/main" id="{8C8B048D-3D93-8C12-A958-B774B559656A}"/>
              </a:ext>
            </a:extLst>
          </p:cNvPr>
          <p:cNvPicPr>
            <a:picLocks noChangeAspect="1"/>
          </p:cNvPicPr>
          <p:nvPr/>
        </p:nvPicPr>
        <p:blipFill>
          <a:blip r:embed="rId2"/>
          <a:stretch>
            <a:fillRect/>
          </a:stretch>
        </p:blipFill>
        <p:spPr>
          <a:xfrm>
            <a:off x="1504485" y="0"/>
            <a:ext cx="9183030" cy="6858000"/>
          </a:xfrm>
          <a:prstGeom prst="rect">
            <a:avLst/>
          </a:prstGeom>
        </p:spPr>
      </p:pic>
    </p:spTree>
    <p:extLst>
      <p:ext uri="{BB962C8B-B14F-4D97-AF65-F5344CB8AC3E}">
        <p14:creationId xmlns:p14="http://schemas.microsoft.com/office/powerpoint/2010/main" val="40486986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96CE9D-A81B-94B8-341C-3056A819B90E}"/>
              </a:ext>
            </a:extLst>
          </p:cNvPr>
          <p:cNvPicPr>
            <a:picLocks noChangeAspect="1"/>
          </p:cNvPicPr>
          <p:nvPr/>
        </p:nvPicPr>
        <p:blipFill>
          <a:blip r:embed="rId2"/>
          <a:stretch>
            <a:fillRect/>
          </a:stretch>
        </p:blipFill>
        <p:spPr>
          <a:xfrm>
            <a:off x="1500216" y="0"/>
            <a:ext cx="9191567" cy="6858000"/>
          </a:xfrm>
          <a:prstGeom prst="rect">
            <a:avLst/>
          </a:prstGeom>
        </p:spPr>
      </p:pic>
    </p:spTree>
    <p:extLst>
      <p:ext uri="{BB962C8B-B14F-4D97-AF65-F5344CB8AC3E}">
        <p14:creationId xmlns:p14="http://schemas.microsoft.com/office/powerpoint/2010/main" val="3875091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1385A4-C3DA-BB35-0074-0D69AFA5E98E}"/>
              </a:ext>
            </a:extLst>
          </p:cNvPr>
          <p:cNvPicPr>
            <a:picLocks noChangeAspect="1"/>
          </p:cNvPicPr>
          <p:nvPr/>
        </p:nvPicPr>
        <p:blipFill>
          <a:blip r:embed="rId2"/>
          <a:stretch>
            <a:fillRect/>
          </a:stretch>
        </p:blipFill>
        <p:spPr>
          <a:xfrm>
            <a:off x="1532374" y="0"/>
            <a:ext cx="9127252" cy="6858000"/>
          </a:xfrm>
          <a:prstGeom prst="rect">
            <a:avLst/>
          </a:prstGeom>
        </p:spPr>
      </p:pic>
    </p:spTree>
    <p:extLst>
      <p:ext uri="{BB962C8B-B14F-4D97-AF65-F5344CB8AC3E}">
        <p14:creationId xmlns:p14="http://schemas.microsoft.com/office/powerpoint/2010/main" val="3295729808"/>
      </p:ext>
    </p:extLst>
  </p:cSld>
  <p:clrMapOvr>
    <a:masterClrMapping/>
  </p:clrMapOvr>
  <p:transition spd="slow">
    <p:wheel spokes="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F75C8E-FB87-50DE-2290-486AF08A4B5C}"/>
              </a:ext>
            </a:extLst>
          </p:cNvPr>
          <p:cNvPicPr>
            <a:picLocks noChangeAspect="1"/>
          </p:cNvPicPr>
          <p:nvPr/>
        </p:nvPicPr>
        <p:blipFill>
          <a:blip r:embed="rId2"/>
          <a:stretch>
            <a:fillRect/>
          </a:stretch>
        </p:blipFill>
        <p:spPr>
          <a:xfrm>
            <a:off x="1528171" y="0"/>
            <a:ext cx="9135657" cy="6858000"/>
          </a:xfrm>
          <a:prstGeom prst="rect">
            <a:avLst/>
          </a:prstGeom>
        </p:spPr>
      </p:pic>
    </p:spTree>
    <p:extLst>
      <p:ext uri="{BB962C8B-B14F-4D97-AF65-F5344CB8AC3E}">
        <p14:creationId xmlns:p14="http://schemas.microsoft.com/office/powerpoint/2010/main" val="258416529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3CFCB3-6C79-A417-4A17-F209F99F534F}"/>
              </a:ext>
            </a:extLst>
          </p:cNvPr>
          <p:cNvPicPr>
            <a:picLocks noChangeAspect="1"/>
          </p:cNvPicPr>
          <p:nvPr/>
        </p:nvPicPr>
        <p:blipFill>
          <a:blip r:embed="rId2"/>
          <a:stretch>
            <a:fillRect/>
          </a:stretch>
        </p:blipFill>
        <p:spPr>
          <a:xfrm>
            <a:off x="1456267" y="0"/>
            <a:ext cx="9279466" cy="6858000"/>
          </a:xfrm>
          <a:prstGeom prst="rect">
            <a:avLst/>
          </a:prstGeom>
        </p:spPr>
      </p:pic>
    </p:spTree>
    <p:extLst>
      <p:ext uri="{BB962C8B-B14F-4D97-AF65-F5344CB8AC3E}">
        <p14:creationId xmlns:p14="http://schemas.microsoft.com/office/powerpoint/2010/main" val="2883484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C3EB45-C55D-A089-99F1-9EB10552FE9C}"/>
              </a:ext>
            </a:extLst>
          </p:cNvPr>
          <p:cNvPicPr>
            <a:picLocks noChangeAspect="1"/>
          </p:cNvPicPr>
          <p:nvPr/>
        </p:nvPicPr>
        <p:blipFill>
          <a:blip r:embed="rId2"/>
          <a:stretch>
            <a:fillRect/>
          </a:stretch>
        </p:blipFill>
        <p:spPr>
          <a:xfrm>
            <a:off x="1539370" y="0"/>
            <a:ext cx="9113260" cy="6858000"/>
          </a:xfrm>
          <a:prstGeom prst="rect">
            <a:avLst/>
          </a:prstGeom>
        </p:spPr>
      </p:pic>
    </p:spTree>
    <p:extLst>
      <p:ext uri="{BB962C8B-B14F-4D97-AF65-F5344CB8AC3E}">
        <p14:creationId xmlns:p14="http://schemas.microsoft.com/office/powerpoint/2010/main" val="11670441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B78B-05BC-4CD0-BF4F-860B2B3767FF}"/>
              </a:ext>
            </a:extLst>
          </p:cNvPr>
          <p:cNvSpPr>
            <a:spLocks noGrp="1"/>
          </p:cNvSpPr>
          <p:nvPr>
            <p:ph type="title"/>
          </p:nvPr>
        </p:nvSpPr>
        <p:spPr/>
        <p:txBody>
          <a:bodyPr>
            <a:normAutofit fontScale="90000"/>
          </a:bodyPr>
          <a:lstStyle/>
          <a:p>
            <a:r>
              <a:rPr lang="en-IN" dirty="0"/>
              <a:t>Table of contents (TOC)</a:t>
            </a:r>
            <a:br>
              <a:rPr lang="en-IN" dirty="0"/>
            </a:br>
            <a:r>
              <a:rPr lang="en-IN" dirty="0"/>
              <a:t>1. Ice breaker</a:t>
            </a:r>
            <a:br>
              <a:rPr lang="en-IN" dirty="0"/>
            </a:br>
            <a:r>
              <a:rPr lang="en-IN" dirty="0"/>
              <a:t>2. How much negativity do we possess?</a:t>
            </a:r>
            <a:br>
              <a:rPr lang="en-IN" dirty="0"/>
            </a:br>
            <a:r>
              <a:rPr lang="en-IN" dirty="0"/>
              <a:t>3. Story of a Bumble bee</a:t>
            </a:r>
            <a:br>
              <a:rPr lang="en-IN" dirty="0"/>
            </a:br>
            <a:r>
              <a:rPr lang="en-IN" dirty="0"/>
              <a:t>4. Supply Chain Management (SCM)</a:t>
            </a:r>
            <a:br>
              <a:rPr lang="en-IN" dirty="0"/>
            </a:br>
            <a:r>
              <a:rPr lang="en-IN" dirty="0"/>
              <a:t>4. All that matters is attitude</a:t>
            </a:r>
            <a:br>
              <a:rPr lang="en-IN" dirty="0"/>
            </a:br>
            <a:r>
              <a:rPr lang="en-IN" dirty="0"/>
              <a:t>5. Logistic Management</a:t>
            </a:r>
            <a:br>
              <a:rPr lang="en-IN" dirty="0"/>
            </a:br>
            <a:r>
              <a:rPr lang="en-IN" dirty="0"/>
              <a:t>6. Certifications in SCM </a:t>
            </a:r>
            <a:br>
              <a:rPr lang="en-IN" dirty="0"/>
            </a:br>
            <a:r>
              <a:rPr lang="en-IN" dirty="0"/>
              <a:t>7. Building Resume</a:t>
            </a:r>
            <a:br>
              <a:rPr lang="en-IN" dirty="0"/>
            </a:br>
            <a:r>
              <a:rPr lang="en-IN" dirty="0"/>
              <a:t>8. Facing the interview(s)</a:t>
            </a:r>
            <a:br>
              <a:rPr lang="en-IN" dirty="0"/>
            </a:br>
            <a:r>
              <a:rPr lang="en-IN" dirty="0"/>
              <a:t>9. References</a:t>
            </a:r>
            <a:br>
              <a:rPr lang="en-IN" dirty="0"/>
            </a:br>
            <a:br>
              <a:rPr lang="en-IN" dirty="0"/>
            </a:br>
            <a:endParaRPr lang="en-IN" dirty="0"/>
          </a:p>
        </p:txBody>
      </p:sp>
    </p:spTree>
    <p:extLst>
      <p:ext uri="{BB962C8B-B14F-4D97-AF65-F5344CB8AC3E}">
        <p14:creationId xmlns:p14="http://schemas.microsoft.com/office/powerpoint/2010/main" val="12962539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A391A6-A409-5FCE-964D-D90592084669}"/>
              </a:ext>
            </a:extLst>
          </p:cNvPr>
          <p:cNvPicPr>
            <a:picLocks noChangeAspect="1"/>
          </p:cNvPicPr>
          <p:nvPr/>
        </p:nvPicPr>
        <p:blipFill>
          <a:blip r:embed="rId2"/>
          <a:stretch>
            <a:fillRect/>
          </a:stretch>
        </p:blipFill>
        <p:spPr>
          <a:xfrm>
            <a:off x="1533757" y="0"/>
            <a:ext cx="9124485" cy="6858000"/>
          </a:xfrm>
          <a:prstGeom prst="rect">
            <a:avLst/>
          </a:prstGeom>
        </p:spPr>
      </p:pic>
    </p:spTree>
    <p:extLst>
      <p:ext uri="{BB962C8B-B14F-4D97-AF65-F5344CB8AC3E}">
        <p14:creationId xmlns:p14="http://schemas.microsoft.com/office/powerpoint/2010/main" val="227132572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6AD9AF-2FFC-57D4-7902-4F02BDD6F123}"/>
              </a:ext>
            </a:extLst>
          </p:cNvPr>
          <p:cNvPicPr>
            <a:picLocks noChangeAspect="1"/>
          </p:cNvPicPr>
          <p:nvPr/>
        </p:nvPicPr>
        <p:blipFill>
          <a:blip r:embed="rId2"/>
          <a:stretch>
            <a:fillRect/>
          </a:stretch>
        </p:blipFill>
        <p:spPr>
          <a:xfrm>
            <a:off x="904150" y="302093"/>
            <a:ext cx="10383699" cy="4248743"/>
          </a:xfrm>
          <a:prstGeom prst="rect">
            <a:avLst/>
          </a:prstGeom>
        </p:spPr>
      </p:pic>
    </p:spTree>
    <p:extLst>
      <p:ext uri="{BB962C8B-B14F-4D97-AF65-F5344CB8AC3E}">
        <p14:creationId xmlns:p14="http://schemas.microsoft.com/office/powerpoint/2010/main" val="2582155251"/>
      </p:ext>
    </p:extLst>
  </p:cSld>
  <p:clrMapOvr>
    <a:masterClrMapping/>
  </p:clrMapOvr>
  <p:transition spd="slow">
    <p:wheel spokes="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8C0067-040E-FFFA-7EAF-02D5756CCE44}"/>
              </a:ext>
            </a:extLst>
          </p:cNvPr>
          <p:cNvPicPr>
            <a:picLocks noChangeAspect="1"/>
          </p:cNvPicPr>
          <p:nvPr/>
        </p:nvPicPr>
        <p:blipFill>
          <a:blip r:embed="rId2"/>
          <a:stretch>
            <a:fillRect/>
          </a:stretch>
        </p:blipFill>
        <p:spPr>
          <a:xfrm>
            <a:off x="2027704" y="1465927"/>
            <a:ext cx="5382376" cy="3353268"/>
          </a:xfrm>
          <a:prstGeom prst="rect">
            <a:avLst/>
          </a:prstGeom>
        </p:spPr>
      </p:pic>
    </p:spTree>
    <p:extLst>
      <p:ext uri="{BB962C8B-B14F-4D97-AF65-F5344CB8AC3E}">
        <p14:creationId xmlns:p14="http://schemas.microsoft.com/office/powerpoint/2010/main" val="4006226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AEE7F5-F878-9C34-70F7-DABD0001EC58}"/>
              </a:ext>
            </a:extLst>
          </p:cNvPr>
          <p:cNvPicPr>
            <a:picLocks noChangeAspect="1"/>
          </p:cNvPicPr>
          <p:nvPr/>
        </p:nvPicPr>
        <p:blipFill>
          <a:blip r:embed="rId2"/>
          <a:stretch>
            <a:fillRect/>
          </a:stretch>
        </p:blipFill>
        <p:spPr>
          <a:xfrm>
            <a:off x="1487491" y="0"/>
            <a:ext cx="9217017" cy="6858000"/>
          </a:xfrm>
          <a:prstGeom prst="rect">
            <a:avLst/>
          </a:prstGeom>
        </p:spPr>
      </p:pic>
    </p:spTree>
    <p:extLst>
      <p:ext uri="{BB962C8B-B14F-4D97-AF65-F5344CB8AC3E}">
        <p14:creationId xmlns:p14="http://schemas.microsoft.com/office/powerpoint/2010/main" val="1074280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8FE8A1-E10A-016B-F93A-D42168214356}"/>
              </a:ext>
            </a:extLst>
          </p:cNvPr>
          <p:cNvSpPr txBox="1"/>
          <p:nvPr/>
        </p:nvSpPr>
        <p:spPr>
          <a:xfrm>
            <a:off x="1958248" y="691175"/>
            <a:ext cx="6097836" cy="523220"/>
          </a:xfrm>
          <a:prstGeom prst="rect">
            <a:avLst/>
          </a:prstGeom>
          <a:noFill/>
        </p:spPr>
        <p:txBody>
          <a:bodyPr wrap="square">
            <a:spAutoFit/>
          </a:bodyPr>
          <a:lstStyle/>
          <a:p>
            <a:r>
              <a:rPr lang="en-IN" sz="2800" b="1" dirty="0">
                <a:solidFill>
                  <a:srgbClr val="111111"/>
                </a:solidFill>
                <a:latin typeface="Cabin-semi-bold"/>
              </a:rPr>
              <a:t>Logistic Management in SCM</a:t>
            </a:r>
          </a:p>
        </p:txBody>
      </p:sp>
      <p:pic>
        <p:nvPicPr>
          <p:cNvPr id="6" name="Picture 5">
            <a:extLst>
              <a:ext uri="{FF2B5EF4-FFF2-40B4-BE49-F238E27FC236}">
                <a16:creationId xmlns:a16="http://schemas.microsoft.com/office/drawing/2014/main" id="{ADD8F53B-86C1-95E5-1A1A-3833E36C6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871" y="1501676"/>
            <a:ext cx="8959098" cy="4347060"/>
          </a:xfrm>
          <a:prstGeom prst="rect">
            <a:avLst/>
          </a:prstGeom>
        </p:spPr>
      </p:pic>
    </p:spTree>
    <p:extLst>
      <p:ext uri="{BB962C8B-B14F-4D97-AF65-F5344CB8AC3E}">
        <p14:creationId xmlns:p14="http://schemas.microsoft.com/office/powerpoint/2010/main" val="356193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E0C85C-32EF-C2D6-3978-8D56F6D50291}"/>
              </a:ext>
            </a:extLst>
          </p:cNvPr>
          <p:cNvSpPr txBox="1"/>
          <p:nvPr/>
        </p:nvSpPr>
        <p:spPr>
          <a:xfrm>
            <a:off x="1299990" y="2139093"/>
            <a:ext cx="9518574" cy="3416320"/>
          </a:xfrm>
          <a:prstGeom prst="rect">
            <a:avLst/>
          </a:prstGeom>
          <a:noFill/>
        </p:spPr>
        <p:txBody>
          <a:bodyPr wrap="square">
            <a:spAutoFit/>
          </a:bodyPr>
          <a:lstStyle/>
          <a:p>
            <a:pPr algn="l"/>
            <a:r>
              <a:rPr lang="en-US" sz="2400" dirty="0">
                <a:solidFill>
                  <a:srgbClr val="111111"/>
                </a:solidFill>
                <a:latin typeface="SourceSansPro"/>
              </a:rPr>
              <a:t>Logistics management is the governance of supply chain management functions that helps organizations plan, manage and implement processes to move and store goods.</a:t>
            </a:r>
          </a:p>
          <a:p>
            <a:pPr algn="l"/>
            <a:endParaRPr lang="en-US" sz="2400" dirty="0">
              <a:solidFill>
                <a:srgbClr val="111111"/>
              </a:solidFill>
              <a:latin typeface="SourceSansPro"/>
            </a:endParaRPr>
          </a:p>
          <a:p>
            <a:pPr algn="l"/>
            <a:r>
              <a:rPr lang="en-US" sz="2400" dirty="0">
                <a:solidFill>
                  <a:srgbClr val="111111"/>
                </a:solidFill>
                <a:latin typeface="SourceSansPro"/>
              </a:rPr>
              <a:t>Logistics management activities typically include inbound and outbound transportation management, fleet management, warehousing, materials handling, order fulfillment, logistics network design, inventory control, supply/demand planning and management of third-party logistics services providers.</a:t>
            </a:r>
          </a:p>
        </p:txBody>
      </p:sp>
    </p:spTree>
    <p:extLst>
      <p:ext uri="{BB962C8B-B14F-4D97-AF65-F5344CB8AC3E}">
        <p14:creationId xmlns:p14="http://schemas.microsoft.com/office/powerpoint/2010/main" val="2857310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1DE95-264C-C5F5-7B95-A1CF09E6C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667" y="1511201"/>
            <a:ext cx="9158798" cy="4338756"/>
          </a:xfrm>
          <a:prstGeom prst="rect">
            <a:avLst/>
          </a:prstGeom>
        </p:spPr>
      </p:pic>
    </p:spTree>
    <p:extLst>
      <p:ext uri="{BB962C8B-B14F-4D97-AF65-F5344CB8AC3E}">
        <p14:creationId xmlns:p14="http://schemas.microsoft.com/office/powerpoint/2010/main" val="3854528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99567B-579D-65DA-6D5C-7F5BEEEEEB9D}"/>
              </a:ext>
            </a:extLst>
          </p:cNvPr>
          <p:cNvSpPr txBox="1"/>
          <p:nvPr/>
        </p:nvSpPr>
        <p:spPr>
          <a:xfrm>
            <a:off x="1487277" y="782197"/>
            <a:ext cx="10570073" cy="3754874"/>
          </a:xfrm>
          <a:prstGeom prst="rect">
            <a:avLst/>
          </a:prstGeom>
          <a:noFill/>
        </p:spPr>
        <p:txBody>
          <a:bodyPr wrap="none" rtlCol="0">
            <a:spAutoFit/>
          </a:bodyPr>
          <a:lstStyle/>
          <a:p>
            <a:r>
              <a:rPr lang="en-IN" sz="2800" b="1" dirty="0">
                <a:solidFill>
                  <a:srgbClr val="111111"/>
                </a:solidFill>
                <a:latin typeface="Cabin-semi-bold"/>
              </a:rPr>
              <a:t>Real time example for a logistic management:</a:t>
            </a:r>
          </a:p>
          <a:p>
            <a:endParaRPr lang="en-IN" dirty="0"/>
          </a:p>
          <a:p>
            <a:r>
              <a:rPr lang="en-US" sz="2400" dirty="0">
                <a:solidFill>
                  <a:srgbClr val="111111"/>
                </a:solidFill>
                <a:latin typeface="SourceSansPro"/>
              </a:rPr>
              <a:t>The </a:t>
            </a:r>
            <a:r>
              <a:rPr lang="en-US" sz="2400" dirty="0" err="1">
                <a:solidFill>
                  <a:srgbClr val="111111"/>
                </a:solidFill>
                <a:latin typeface="SourceSansPro"/>
              </a:rPr>
              <a:t>Dabbawala</a:t>
            </a:r>
            <a:r>
              <a:rPr lang="en-US" sz="2400" dirty="0">
                <a:solidFill>
                  <a:srgbClr val="111111"/>
                </a:solidFill>
                <a:latin typeface="SourceSansPro"/>
              </a:rPr>
              <a:t> community has about 5000 people working with them. </a:t>
            </a:r>
          </a:p>
          <a:p>
            <a:r>
              <a:rPr lang="en-US" sz="2400" dirty="0">
                <a:solidFill>
                  <a:srgbClr val="111111"/>
                </a:solidFill>
                <a:latin typeface="SourceSansPro"/>
              </a:rPr>
              <a:t>These </a:t>
            </a:r>
            <a:r>
              <a:rPr lang="en-US" sz="2400" dirty="0" err="1">
                <a:solidFill>
                  <a:srgbClr val="111111"/>
                </a:solidFill>
                <a:latin typeface="SourceSansPro"/>
              </a:rPr>
              <a:t>Dabbawalas</a:t>
            </a:r>
            <a:r>
              <a:rPr lang="en-US" sz="2400" dirty="0">
                <a:solidFill>
                  <a:srgbClr val="111111"/>
                </a:solidFill>
                <a:latin typeface="SourceSansPro"/>
              </a:rPr>
              <a:t> deliver lunch boxes for about 2 lakh people at their </a:t>
            </a:r>
          </a:p>
          <a:p>
            <a:r>
              <a:rPr lang="en-US" sz="2400" dirty="0">
                <a:solidFill>
                  <a:srgbClr val="111111"/>
                </a:solidFill>
                <a:latin typeface="SourceSansPro"/>
              </a:rPr>
              <a:t>work places on time. work doesn’t end here. </a:t>
            </a:r>
          </a:p>
          <a:p>
            <a:r>
              <a:rPr lang="en-US" sz="2400" dirty="0">
                <a:solidFill>
                  <a:srgbClr val="111111"/>
                </a:solidFill>
                <a:latin typeface="SourceSansPro"/>
              </a:rPr>
              <a:t>They also carry the empty lunch boxes back to the homes of the customers. </a:t>
            </a:r>
          </a:p>
          <a:p>
            <a:r>
              <a:rPr lang="en-US" sz="2400" dirty="0">
                <a:solidFill>
                  <a:srgbClr val="111111"/>
                </a:solidFill>
                <a:latin typeface="SourceSansPro"/>
              </a:rPr>
              <a:t>The unbelievable part is they make only one mistake in sixteen million transactions </a:t>
            </a:r>
          </a:p>
          <a:p>
            <a:r>
              <a:rPr lang="en-US" sz="2400" dirty="0">
                <a:solidFill>
                  <a:srgbClr val="111111"/>
                </a:solidFill>
                <a:latin typeface="SourceSansPro"/>
              </a:rPr>
              <a:t>and have been consistently good at it for all the time of their operations. </a:t>
            </a:r>
          </a:p>
          <a:p>
            <a:r>
              <a:rPr lang="en-US" sz="2400" dirty="0">
                <a:solidFill>
                  <a:srgbClr val="111111"/>
                </a:solidFill>
                <a:latin typeface="SourceSansPro"/>
              </a:rPr>
              <a:t>This credibility earned them a six sigma designation by the Forbes magazine </a:t>
            </a:r>
          </a:p>
          <a:p>
            <a:r>
              <a:rPr lang="en-US" sz="2400" dirty="0">
                <a:solidFill>
                  <a:srgbClr val="111111"/>
                </a:solidFill>
                <a:latin typeface="SourceSansPro"/>
              </a:rPr>
              <a:t>and ISO 9001 accreditation.  </a:t>
            </a:r>
          </a:p>
        </p:txBody>
      </p:sp>
    </p:spTree>
    <p:extLst>
      <p:ext uri="{BB962C8B-B14F-4D97-AF65-F5344CB8AC3E}">
        <p14:creationId xmlns:p14="http://schemas.microsoft.com/office/powerpoint/2010/main" val="4257765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4F356B-5324-EE15-5C34-84F32540E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54" y="1790423"/>
            <a:ext cx="8525352" cy="4266756"/>
          </a:xfrm>
          <a:prstGeom prst="rect">
            <a:avLst/>
          </a:prstGeom>
        </p:spPr>
      </p:pic>
    </p:spTree>
    <p:extLst>
      <p:ext uri="{BB962C8B-B14F-4D97-AF65-F5344CB8AC3E}">
        <p14:creationId xmlns:p14="http://schemas.microsoft.com/office/powerpoint/2010/main" val="1302340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5385A2-E34D-A907-3AE3-1A1F4F018A31}"/>
              </a:ext>
            </a:extLst>
          </p:cNvPr>
          <p:cNvSpPr/>
          <p:nvPr/>
        </p:nvSpPr>
        <p:spPr>
          <a:xfrm>
            <a:off x="2151175" y="675826"/>
            <a:ext cx="725070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Certifications in SCM </a:t>
            </a:r>
          </a:p>
        </p:txBody>
      </p:sp>
      <p:sp>
        <p:nvSpPr>
          <p:cNvPr id="4" name="TextBox 3">
            <a:extLst>
              <a:ext uri="{FF2B5EF4-FFF2-40B4-BE49-F238E27FC236}">
                <a16:creationId xmlns:a16="http://schemas.microsoft.com/office/drawing/2014/main" id="{7B1283A3-7B80-AF3F-73E9-9D6DDBD8F04A}"/>
              </a:ext>
            </a:extLst>
          </p:cNvPr>
          <p:cNvSpPr txBox="1"/>
          <p:nvPr/>
        </p:nvSpPr>
        <p:spPr>
          <a:xfrm>
            <a:off x="1024569" y="1599156"/>
            <a:ext cx="10488058" cy="5262979"/>
          </a:xfrm>
          <a:prstGeom prst="rect">
            <a:avLst/>
          </a:prstGeom>
          <a:noFill/>
        </p:spPr>
        <p:txBody>
          <a:bodyPr wrap="square">
            <a:spAutoFit/>
          </a:bodyPr>
          <a:lstStyle/>
          <a:p>
            <a:pPr algn="l"/>
            <a:r>
              <a:rPr lang="en-IN" sz="2600" b="1" dirty="0">
                <a:solidFill>
                  <a:srgbClr val="111111"/>
                </a:solidFill>
                <a:latin typeface="SourceSansPro"/>
              </a:rPr>
              <a:t>Top 12 SCM certifications</a:t>
            </a:r>
          </a:p>
          <a:p>
            <a:pPr algn="l">
              <a:buFont typeface="Arial" panose="020B0604020202020204" pitchFamily="34" charset="0"/>
              <a:buChar char="•"/>
            </a:pPr>
            <a:r>
              <a:rPr lang="en-IN" sz="2400" dirty="0">
                <a:solidFill>
                  <a:srgbClr val="111111"/>
                </a:solidFill>
                <a:latin typeface="SourceSansPro"/>
              </a:rPr>
              <a:t>ASCM Certified in Logistics, Transportation, and Distribution (CLTD)</a:t>
            </a:r>
          </a:p>
          <a:p>
            <a:pPr algn="l">
              <a:buFont typeface="Arial" panose="020B0604020202020204" pitchFamily="34" charset="0"/>
              <a:buChar char="•"/>
            </a:pPr>
            <a:r>
              <a:rPr lang="en-IN" sz="2400" dirty="0">
                <a:solidFill>
                  <a:srgbClr val="111111"/>
                </a:solidFill>
                <a:latin typeface="SourceSansPro"/>
              </a:rPr>
              <a:t>ASCM Certified in Production and Inventory Management (CPIM)</a:t>
            </a:r>
          </a:p>
          <a:p>
            <a:pPr algn="l">
              <a:buFont typeface="Arial" panose="020B0604020202020204" pitchFamily="34" charset="0"/>
              <a:buChar char="•"/>
            </a:pPr>
            <a:r>
              <a:rPr lang="en-IN" sz="2400" dirty="0">
                <a:solidFill>
                  <a:srgbClr val="111111"/>
                </a:solidFill>
                <a:latin typeface="SourceSansPro"/>
              </a:rPr>
              <a:t>ASCM Certified Supply Chain Professional certification (CSCP)</a:t>
            </a:r>
          </a:p>
          <a:p>
            <a:pPr algn="l">
              <a:buFont typeface="Arial" panose="020B0604020202020204" pitchFamily="34" charset="0"/>
              <a:buChar char="•"/>
            </a:pPr>
            <a:r>
              <a:rPr lang="en-IN" sz="2400" dirty="0">
                <a:solidFill>
                  <a:srgbClr val="111111"/>
                </a:solidFill>
                <a:latin typeface="SourceSansPro"/>
              </a:rPr>
              <a:t>ASCM Supply Chain Operations Reference (SCOR-P) Endorsement</a:t>
            </a:r>
          </a:p>
          <a:p>
            <a:pPr algn="l">
              <a:buFont typeface="Arial" panose="020B0604020202020204" pitchFamily="34" charset="0"/>
              <a:buChar char="•"/>
            </a:pPr>
            <a:r>
              <a:rPr lang="en-IN" sz="2400" dirty="0">
                <a:solidFill>
                  <a:srgbClr val="111111"/>
                </a:solidFill>
                <a:latin typeface="SourceSansPro"/>
              </a:rPr>
              <a:t>Certified Six Sigma Black Belt</a:t>
            </a:r>
          </a:p>
          <a:p>
            <a:pPr algn="l">
              <a:buFont typeface="Arial" panose="020B0604020202020204" pitchFamily="34" charset="0"/>
              <a:buChar char="•"/>
            </a:pPr>
            <a:r>
              <a:rPr lang="en-IN" sz="2400" dirty="0">
                <a:solidFill>
                  <a:srgbClr val="111111"/>
                </a:solidFill>
                <a:latin typeface="SourceSansPro"/>
              </a:rPr>
              <a:t>ISM Certified Professional in Supply Management (CPSM)</a:t>
            </a:r>
          </a:p>
          <a:p>
            <a:pPr algn="l">
              <a:buFont typeface="Arial" panose="020B0604020202020204" pitchFamily="34" charset="0"/>
              <a:buChar char="•"/>
            </a:pPr>
            <a:r>
              <a:rPr lang="en-IN" sz="2400" dirty="0">
                <a:solidFill>
                  <a:srgbClr val="111111"/>
                </a:solidFill>
                <a:latin typeface="SourceSansPro"/>
              </a:rPr>
              <a:t>ISM Certified Professional in Supplier Diversity (CPSD)</a:t>
            </a:r>
          </a:p>
          <a:p>
            <a:pPr algn="l">
              <a:buFont typeface="Arial" panose="020B0604020202020204" pitchFamily="34" charset="0"/>
              <a:buChar char="•"/>
            </a:pPr>
            <a:r>
              <a:rPr lang="en-IN" sz="2400" dirty="0">
                <a:solidFill>
                  <a:srgbClr val="111111"/>
                </a:solidFill>
                <a:latin typeface="SourceSansPro"/>
              </a:rPr>
              <a:t>NCMA Certified Professional Contract Manager (CPCM)</a:t>
            </a:r>
          </a:p>
          <a:p>
            <a:pPr algn="l">
              <a:buFont typeface="Arial" panose="020B0604020202020204" pitchFamily="34" charset="0"/>
              <a:buChar char="•"/>
            </a:pPr>
            <a:r>
              <a:rPr lang="en-IN" sz="2400" dirty="0">
                <a:solidFill>
                  <a:srgbClr val="111111"/>
                </a:solidFill>
                <a:latin typeface="SourceSansPro"/>
              </a:rPr>
              <a:t>Oracle E-Business Suite 12 Supply Chain Certified Implementation Specialist: Oracle Purchasing Certification</a:t>
            </a:r>
          </a:p>
          <a:p>
            <a:pPr algn="l">
              <a:buFont typeface="Arial" panose="020B0604020202020204" pitchFamily="34" charset="0"/>
              <a:buChar char="•"/>
            </a:pPr>
            <a:r>
              <a:rPr lang="en-IN" sz="2400" dirty="0" err="1">
                <a:solidFill>
                  <a:srgbClr val="111111"/>
                </a:solidFill>
                <a:latin typeface="SourceSansPro"/>
              </a:rPr>
              <a:t>SCPro</a:t>
            </a:r>
            <a:r>
              <a:rPr lang="en-IN" sz="2400" dirty="0">
                <a:solidFill>
                  <a:srgbClr val="111111"/>
                </a:solidFill>
                <a:latin typeface="SourceSansPro"/>
              </a:rPr>
              <a:t> Council of Supply Chain Management Fundamentals</a:t>
            </a:r>
          </a:p>
          <a:p>
            <a:pPr algn="l">
              <a:buFont typeface="Arial" panose="020B0604020202020204" pitchFamily="34" charset="0"/>
              <a:buChar char="•"/>
            </a:pPr>
            <a:r>
              <a:rPr lang="en-IN" sz="2400" dirty="0" err="1">
                <a:solidFill>
                  <a:srgbClr val="111111"/>
                </a:solidFill>
                <a:latin typeface="SourceSansPro"/>
              </a:rPr>
              <a:t>SCPro</a:t>
            </a:r>
            <a:r>
              <a:rPr lang="en-IN" sz="2400" dirty="0">
                <a:solidFill>
                  <a:srgbClr val="111111"/>
                </a:solidFill>
                <a:latin typeface="SourceSansPro"/>
              </a:rPr>
              <a:t> Council of Supply Chain Management Professionals (CSCMP)</a:t>
            </a:r>
          </a:p>
          <a:p>
            <a:pPr algn="l">
              <a:buFont typeface="Arial" panose="020B0604020202020204" pitchFamily="34" charset="0"/>
              <a:buChar char="•"/>
            </a:pPr>
            <a:r>
              <a:rPr lang="en-IN" sz="2400" dirty="0">
                <a:solidFill>
                  <a:srgbClr val="111111"/>
                </a:solidFill>
                <a:latin typeface="SourceSansPro"/>
              </a:rPr>
              <a:t>SOLE Certified Professional Logistician (CPL)</a:t>
            </a:r>
          </a:p>
        </p:txBody>
      </p:sp>
    </p:spTree>
    <p:extLst>
      <p:ext uri="{BB962C8B-B14F-4D97-AF65-F5344CB8AC3E}">
        <p14:creationId xmlns:p14="http://schemas.microsoft.com/office/powerpoint/2010/main" val="2250714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B78B-05BC-4CD0-BF4F-860B2B3767FF}"/>
              </a:ext>
            </a:extLst>
          </p:cNvPr>
          <p:cNvSpPr>
            <a:spLocks noGrp="1"/>
          </p:cNvSpPr>
          <p:nvPr>
            <p:ph type="title"/>
          </p:nvPr>
        </p:nvSpPr>
        <p:spPr/>
        <p:txBody>
          <a:bodyPr/>
          <a:lstStyle/>
          <a:p>
            <a:r>
              <a:rPr lang="en-IN" dirty="0"/>
              <a:t>Break the shackles</a:t>
            </a:r>
            <a:br>
              <a:rPr lang="en-IN" dirty="0"/>
            </a:br>
            <a:endParaRPr lang="en-IN" dirty="0"/>
          </a:p>
        </p:txBody>
      </p:sp>
    </p:spTree>
    <p:extLst>
      <p:ext uri="{BB962C8B-B14F-4D97-AF65-F5344CB8AC3E}">
        <p14:creationId xmlns:p14="http://schemas.microsoft.com/office/powerpoint/2010/main" val="10427129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BFDF75C-3EFC-02FE-B890-8C562C20DDF2}"/>
              </a:ext>
            </a:extLst>
          </p:cNvPr>
          <p:cNvSpPr/>
          <p:nvPr/>
        </p:nvSpPr>
        <p:spPr>
          <a:xfrm>
            <a:off x="1900138" y="301253"/>
            <a:ext cx="6298520" cy="923330"/>
          </a:xfrm>
          <a:prstGeom prst="rect">
            <a:avLst/>
          </a:prstGeom>
          <a:noFill/>
        </p:spPr>
        <p:txBody>
          <a:bodyPr wrap="none" lIns="91440" tIns="45720" rIns="91440" bIns="45720">
            <a:spAutoFit/>
          </a:bodyPr>
          <a:lstStyle/>
          <a:p>
            <a:pPr algn="ctr"/>
            <a:r>
              <a:rPr lang="en-IN" sz="5400" b="0" cap="none" spc="0" dirty="0">
                <a:ln w="0"/>
                <a:solidFill>
                  <a:schemeClr val="tx1"/>
                </a:solidFill>
                <a:effectLst>
                  <a:outerShdw blurRad="38100" dist="19050" dir="2700000" algn="tl" rotWithShape="0">
                    <a:schemeClr val="dk1">
                      <a:alpha val="40000"/>
                    </a:schemeClr>
                  </a:outerShdw>
                </a:effectLst>
              </a:rPr>
              <a:t>Building a Resume</a:t>
            </a:r>
          </a:p>
        </p:txBody>
      </p:sp>
    </p:spTree>
    <p:extLst>
      <p:ext uri="{BB962C8B-B14F-4D97-AF65-F5344CB8AC3E}">
        <p14:creationId xmlns:p14="http://schemas.microsoft.com/office/powerpoint/2010/main" val="354627347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5299B4-5256-2D56-F1E7-346418CE2DE8}"/>
              </a:ext>
            </a:extLst>
          </p:cNvPr>
          <p:cNvPicPr>
            <a:picLocks noChangeAspect="1"/>
          </p:cNvPicPr>
          <p:nvPr/>
        </p:nvPicPr>
        <p:blipFill>
          <a:blip r:embed="rId2"/>
          <a:stretch>
            <a:fillRect/>
          </a:stretch>
        </p:blipFill>
        <p:spPr>
          <a:xfrm>
            <a:off x="3437282" y="0"/>
            <a:ext cx="5317435" cy="6858000"/>
          </a:xfrm>
          <a:prstGeom prst="rect">
            <a:avLst/>
          </a:prstGeom>
        </p:spPr>
      </p:pic>
    </p:spTree>
    <p:extLst>
      <p:ext uri="{BB962C8B-B14F-4D97-AF65-F5344CB8AC3E}">
        <p14:creationId xmlns:p14="http://schemas.microsoft.com/office/powerpoint/2010/main" val="303049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D94147-5C16-C826-0EDE-8723788C3BF1}"/>
              </a:ext>
            </a:extLst>
          </p:cNvPr>
          <p:cNvSpPr/>
          <p:nvPr/>
        </p:nvSpPr>
        <p:spPr>
          <a:xfrm>
            <a:off x="1500572" y="444473"/>
            <a:ext cx="956543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Few websites to your rescue</a:t>
            </a:r>
          </a:p>
        </p:txBody>
      </p:sp>
      <p:sp>
        <p:nvSpPr>
          <p:cNvPr id="5" name="TextBox 4">
            <a:extLst>
              <a:ext uri="{FF2B5EF4-FFF2-40B4-BE49-F238E27FC236}">
                <a16:creationId xmlns:a16="http://schemas.microsoft.com/office/drawing/2014/main" id="{9F6BB33C-FE8A-CA7B-7213-641A9D6A540E}"/>
              </a:ext>
            </a:extLst>
          </p:cNvPr>
          <p:cNvSpPr txBox="1"/>
          <p:nvPr/>
        </p:nvSpPr>
        <p:spPr>
          <a:xfrm>
            <a:off x="1696598" y="2104221"/>
            <a:ext cx="9529590" cy="2585323"/>
          </a:xfrm>
          <a:prstGeom prst="rect">
            <a:avLst/>
          </a:prstGeom>
          <a:noFill/>
        </p:spPr>
        <p:txBody>
          <a:bodyPr wrap="square" rtlCol="0">
            <a:spAutoFit/>
          </a:bodyPr>
          <a:lstStyle/>
          <a:p>
            <a:r>
              <a:rPr lang="en-US" sz="1800" dirty="0">
                <a:ln w="0"/>
                <a:effectLst>
                  <a:outerShdw blurRad="38100" dist="19050" dir="2700000" algn="tl" rotWithShape="0">
                    <a:schemeClr val="dk1">
                      <a:alpha val="40000"/>
                    </a:schemeClr>
                  </a:outerShdw>
                </a:effectLst>
              </a:rPr>
              <a:t>1. Career cup</a:t>
            </a:r>
          </a:p>
          <a:p>
            <a:r>
              <a:rPr lang="en-US" sz="1800" dirty="0">
                <a:ln w="0"/>
                <a:effectLst>
                  <a:outerShdw blurRad="38100" dist="19050" dir="2700000" algn="tl" rotWithShape="0">
                    <a:schemeClr val="dk1">
                      <a:alpha val="40000"/>
                    </a:schemeClr>
                  </a:outerShdw>
                </a:effectLst>
                <a:hlinkClick r:id="rId2"/>
              </a:rPr>
              <a:t>https://www.careercup.com/resume</a:t>
            </a:r>
            <a:endParaRPr lang="en-US" sz="1800" dirty="0">
              <a:ln w="0"/>
              <a:effectLst>
                <a:outerShdw blurRad="38100" dist="19050" dir="2700000" algn="tl" rotWithShape="0">
                  <a:schemeClr val="dk1">
                    <a:alpha val="40000"/>
                  </a:schemeClr>
                </a:outerShdw>
              </a:effectLst>
            </a:endParaRPr>
          </a:p>
          <a:p>
            <a:endParaRPr lang="en-US" sz="1800" dirty="0">
              <a:ln w="0"/>
              <a:effectLst>
                <a:outerShdw blurRad="38100" dist="19050" dir="2700000" algn="tl" rotWithShape="0">
                  <a:schemeClr val="dk1">
                    <a:alpha val="40000"/>
                  </a:schemeClr>
                </a:outerShdw>
              </a:effectLst>
            </a:endParaRPr>
          </a:p>
          <a:p>
            <a:r>
              <a:rPr lang="en-US" sz="1800" dirty="0">
                <a:ln w="0"/>
                <a:effectLst>
                  <a:outerShdw blurRad="38100" dist="19050" dir="2700000" algn="tl" rotWithShape="0">
                    <a:schemeClr val="dk1">
                      <a:alpha val="40000"/>
                    </a:schemeClr>
                  </a:outerShdw>
                </a:effectLst>
              </a:rPr>
              <a:t>2. </a:t>
            </a:r>
            <a:r>
              <a:rPr lang="en-US" sz="1800" dirty="0" err="1">
                <a:ln w="0"/>
                <a:effectLst>
                  <a:outerShdw blurRad="38100" dist="19050" dir="2700000" algn="tl" rotWithShape="0">
                    <a:schemeClr val="dk1">
                      <a:alpha val="40000"/>
                    </a:schemeClr>
                  </a:outerShdw>
                </a:effectLst>
              </a:rPr>
              <a:t>Zetty</a:t>
            </a:r>
            <a:endParaRPr lang="en-US" sz="1800" dirty="0">
              <a:ln w="0"/>
              <a:effectLst>
                <a:outerShdw blurRad="38100" dist="19050" dir="2700000" algn="tl" rotWithShape="0">
                  <a:schemeClr val="dk1">
                    <a:alpha val="40000"/>
                  </a:schemeClr>
                </a:outerShdw>
              </a:effectLst>
            </a:endParaRPr>
          </a:p>
          <a:p>
            <a:r>
              <a:rPr lang="en-US" sz="1800" dirty="0">
                <a:ln w="0"/>
                <a:effectLst>
                  <a:outerShdw blurRad="38100" dist="19050" dir="2700000" algn="tl" rotWithShape="0">
                    <a:schemeClr val="dk1">
                      <a:alpha val="40000"/>
                    </a:schemeClr>
                  </a:outerShdw>
                </a:effectLst>
              </a:rPr>
              <a:t>https://zety.com/ </a:t>
            </a:r>
          </a:p>
          <a:p>
            <a:endParaRPr lang="en-IN" dirty="0"/>
          </a:p>
          <a:p>
            <a:r>
              <a:rPr lang="en-IN" dirty="0"/>
              <a:t>3. Nova</a:t>
            </a:r>
          </a:p>
          <a:p>
            <a:r>
              <a:rPr lang="en-IN" dirty="0"/>
              <a:t>https://novoresume.com/</a:t>
            </a:r>
          </a:p>
          <a:p>
            <a:endParaRPr lang="en-IN" dirty="0"/>
          </a:p>
        </p:txBody>
      </p:sp>
    </p:spTree>
    <p:extLst>
      <p:ext uri="{BB962C8B-B14F-4D97-AF65-F5344CB8AC3E}">
        <p14:creationId xmlns:p14="http://schemas.microsoft.com/office/powerpoint/2010/main" val="363116001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E36D32-F8D1-89DA-4AD4-1D64D3F4BEA5}"/>
              </a:ext>
            </a:extLst>
          </p:cNvPr>
          <p:cNvSpPr/>
          <p:nvPr/>
        </p:nvSpPr>
        <p:spPr>
          <a:xfrm>
            <a:off x="1684244" y="1447008"/>
            <a:ext cx="961673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How to face the interview(s)</a:t>
            </a:r>
          </a:p>
        </p:txBody>
      </p:sp>
    </p:spTree>
    <p:extLst>
      <p:ext uri="{BB962C8B-B14F-4D97-AF65-F5344CB8AC3E}">
        <p14:creationId xmlns:p14="http://schemas.microsoft.com/office/powerpoint/2010/main" val="20087254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BD1152-8648-214E-F92B-62A8A02C79CB}"/>
              </a:ext>
            </a:extLst>
          </p:cNvPr>
          <p:cNvSpPr/>
          <p:nvPr/>
        </p:nvSpPr>
        <p:spPr>
          <a:xfrm>
            <a:off x="1500572" y="444473"/>
            <a:ext cx="956543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Few websites to your rescue</a:t>
            </a:r>
          </a:p>
        </p:txBody>
      </p:sp>
      <p:sp>
        <p:nvSpPr>
          <p:cNvPr id="3" name="TextBox 2">
            <a:extLst>
              <a:ext uri="{FF2B5EF4-FFF2-40B4-BE49-F238E27FC236}">
                <a16:creationId xmlns:a16="http://schemas.microsoft.com/office/drawing/2014/main" id="{F620D686-C0DB-6D21-F34E-9D9DF07A2695}"/>
              </a:ext>
            </a:extLst>
          </p:cNvPr>
          <p:cNvSpPr txBox="1"/>
          <p:nvPr/>
        </p:nvSpPr>
        <p:spPr>
          <a:xfrm>
            <a:off x="1696598" y="2104221"/>
            <a:ext cx="9529590" cy="2031325"/>
          </a:xfrm>
          <a:prstGeom prst="rect">
            <a:avLst/>
          </a:prstGeom>
          <a:noFill/>
        </p:spPr>
        <p:txBody>
          <a:bodyPr wrap="square" rtlCol="0">
            <a:spAutoFit/>
          </a:bodyPr>
          <a:lstStyle/>
          <a:p>
            <a:endParaRPr lang="en-IN" dirty="0"/>
          </a:p>
          <a:p>
            <a:r>
              <a:rPr lang="en-IN" dirty="0"/>
              <a:t>1. </a:t>
            </a:r>
            <a:r>
              <a:rPr lang="en-IN" dirty="0" err="1"/>
              <a:t>Linkedin</a:t>
            </a:r>
            <a:endParaRPr lang="en-IN" dirty="0"/>
          </a:p>
          <a:p>
            <a:r>
              <a:rPr lang="en-IN" dirty="0">
                <a:hlinkClick r:id="rId2"/>
              </a:rPr>
              <a:t>https://linkedin.com/</a:t>
            </a:r>
            <a:endParaRPr lang="en-IN" dirty="0"/>
          </a:p>
          <a:p>
            <a:endParaRPr lang="en-IN" dirty="0"/>
          </a:p>
          <a:p>
            <a:r>
              <a:rPr lang="en-IN" dirty="0"/>
              <a:t>2. Naukri</a:t>
            </a:r>
          </a:p>
          <a:p>
            <a:r>
              <a:rPr lang="en-IN" dirty="0">
                <a:hlinkClick r:id="rId3"/>
              </a:rPr>
              <a:t>https://www.naukri.com/</a:t>
            </a:r>
            <a:endParaRPr lang="en-IN" dirty="0"/>
          </a:p>
          <a:p>
            <a:endParaRPr lang="en-IN" dirty="0"/>
          </a:p>
        </p:txBody>
      </p:sp>
    </p:spTree>
    <p:extLst>
      <p:ext uri="{BB962C8B-B14F-4D97-AF65-F5344CB8AC3E}">
        <p14:creationId xmlns:p14="http://schemas.microsoft.com/office/powerpoint/2010/main" val="112869258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8D5BF9-4924-6DF4-816C-9847513F7494}"/>
              </a:ext>
            </a:extLst>
          </p:cNvPr>
          <p:cNvSpPr/>
          <p:nvPr/>
        </p:nvSpPr>
        <p:spPr>
          <a:xfrm>
            <a:off x="1649299" y="543624"/>
            <a:ext cx="1017137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Story of a Man with only hand</a:t>
            </a:r>
          </a:p>
        </p:txBody>
      </p:sp>
    </p:spTree>
    <p:extLst>
      <p:ext uri="{BB962C8B-B14F-4D97-AF65-F5344CB8AC3E}">
        <p14:creationId xmlns:p14="http://schemas.microsoft.com/office/powerpoint/2010/main" val="6880033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4EB04F-A356-079E-6D98-691FA09BED66}"/>
              </a:ext>
            </a:extLst>
          </p:cNvPr>
          <p:cNvPicPr>
            <a:picLocks noChangeAspect="1"/>
          </p:cNvPicPr>
          <p:nvPr/>
        </p:nvPicPr>
        <p:blipFill>
          <a:blip r:embed="rId2"/>
          <a:stretch>
            <a:fillRect/>
          </a:stretch>
        </p:blipFill>
        <p:spPr>
          <a:xfrm>
            <a:off x="1490019" y="75732"/>
            <a:ext cx="9211961" cy="6706536"/>
          </a:xfrm>
          <a:prstGeom prst="rect">
            <a:avLst/>
          </a:prstGeom>
        </p:spPr>
      </p:pic>
    </p:spTree>
    <p:extLst>
      <p:ext uri="{BB962C8B-B14F-4D97-AF65-F5344CB8AC3E}">
        <p14:creationId xmlns:p14="http://schemas.microsoft.com/office/powerpoint/2010/main" val="108312987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5857FF-C88A-FB00-9C6B-96160D6AE998}"/>
              </a:ext>
            </a:extLst>
          </p:cNvPr>
          <p:cNvSpPr>
            <a:spLocks noGrp="1"/>
          </p:cNvSpPr>
          <p:nvPr>
            <p:ph type="title"/>
          </p:nvPr>
        </p:nvSpPr>
        <p:spPr/>
        <p:txBody>
          <a:bodyPr>
            <a:normAutofit fontScale="90000"/>
          </a:bodyPr>
          <a:lstStyle/>
          <a:p>
            <a:r>
              <a:rPr lang="en-IN" dirty="0"/>
              <a:t>References and Credits</a:t>
            </a:r>
            <a:br>
              <a:rPr lang="en-IN" dirty="0"/>
            </a:br>
            <a:r>
              <a:rPr lang="en-IN" dirty="0"/>
              <a:t>1. Google </a:t>
            </a:r>
            <a:br>
              <a:rPr lang="en-IN" dirty="0"/>
            </a:br>
            <a:r>
              <a:rPr lang="en-IN" dirty="0"/>
              <a:t>2. YouTube</a:t>
            </a:r>
            <a:br>
              <a:rPr lang="en-IN" dirty="0"/>
            </a:br>
            <a:r>
              <a:rPr lang="en-IN" dirty="0"/>
              <a:t>3. </a:t>
            </a:r>
            <a:r>
              <a:rPr lang="en-IN" dirty="0" err="1"/>
              <a:t>Mahatria</a:t>
            </a:r>
            <a:r>
              <a:rPr lang="en-IN" dirty="0"/>
              <a:t> AKA T </a:t>
            </a:r>
            <a:r>
              <a:rPr lang="en-IN" dirty="0" err="1"/>
              <a:t>T</a:t>
            </a:r>
            <a:r>
              <a:rPr lang="en-IN" dirty="0"/>
              <a:t> Rangarajan</a:t>
            </a:r>
            <a:br>
              <a:rPr lang="en-IN" dirty="0"/>
            </a:br>
            <a:r>
              <a:rPr lang="en-IN" dirty="0"/>
              <a:t>4. Gururaj </a:t>
            </a:r>
            <a:r>
              <a:rPr lang="en-IN" dirty="0" err="1"/>
              <a:t>Karjagi</a:t>
            </a:r>
            <a:br>
              <a:rPr lang="en-IN" dirty="0"/>
            </a:br>
            <a:r>
              <a:rPr lang="en-IN" dirty="0"/>
              <a:t>5. Sandeep Maheshwari</a:t>
            </a:r>
            <a:br>
              <a:rPr lang="en-IN" dirty="0"/>
            </a:br>
            <a:r>
              <a:rPr lang="en-IN" dirty="0"/>
              <a:t>6. Puzzles to puzzle you – By </a:t>
            </a:r>
            <a:r>
              <a:rPr lang="en-IN" dirty="0" err="1"/>
              <a:t>Shakuntaladevi</a:t>
            </a:r>
            <a:endParaRPr lang="en-IN" dirty="0"/>
          </a:p>
        </p:txBody>
      </p:sp>
    </p:spTree>
    <p:extLst>
      <p:ext uri="{BB962C8B-B14F-4D97-AF65-F5344CB8AC3E}">
        <p14:creationId xmlns:p14="http://schemas.microsoft.com/office/powerpoint/2010/main" val="971385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sndAc>
          <p:stSnd>
            <p:snd r:embed="rId2" name="breeze.wav"/>
          </p:stSnd>
        </p:sndAc>
      </p:transition>
    </mc:Choice>
    <mc:Fallback xmlns="">
      <p:transition spd="slow">
        <p:fade/>
        <p:sndAc>
          <p:stSnd>
            <p:snd r:embed="rId3" name="breeze.wav"/>
          </p:stSnd>
        </p:sndAc>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04F8204F-3BB5-FD27-6B24-2C71E462D408}"/>
              </a:ext>
            </a:extLst>
          </p:cNvPr>
          <p:cNvSpPr txBox="1">
            <a:spLocks/>
          </p:cNvSpPr>
          <p:nvPr/>
        </p:nvSpPr>
        <p:spPr>
          <a:xfrm>
            <a:off x="1766659" y="2078336"/>
            <a:ext cx="8911687" cy="2934338"/>
          </a:xfrm>
          <a:prstGeom prst="rect">
            <a:avLst/>
          </a:prstGeom>
        </p:spPr>
        <p:txBody>
          <a:bodyPr>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I am reachable here</a:t>
            </a:r>
          </a:p>
          <a:p>
            <a:endParaRPr lang="en-IN" dirty="0"/>
          </a:p>
          <a:p>
            <a:pPr marL="742950" indent="-742950">
              <a:buAutoNum type="arabicPeriod"/>
            </a:pPr>
            <a:r>
              <a:rPr lang="en-IN" i="0" dirty="0">
                <a:effectLst/>
                <a:latin typeface="-apple-system"/>
                <a:hlinkClick r:id="rId2"/>
              </a:rPr>
              <a:t>linkedin.com/in/</a:t>
            </a:r>
            <a:r>
              <a:rPr lang="en-IN" i="0" dirty="0" err="1">
                <a:effectLst/>
                <a:latin typeface="-apple-system"/>
                <a:hlinkClick r:id="rId2"/>
              </a:rPr>
              <a:t>vinayak-goni</a:t>
            </a:r>
            <a:endParaRPr lang="en-IN" i="0" dirty="0">
              <a:effectLst/>
              <a:latin typeface="-apple-system"/>
            </a:endParaRPr>
          </a:p>
          <a:p>
            <a:pPr marL="742950" indent="-742950">
              <a:buAutoNum type="arabicPeriod"/>
            </a:pPr>
            <a:r>
              <a:rPr lang="en-IN" dirty="0"/>
              <a:t>Email: </a:t>
            </a:r>
            <a:r>
              <a:rPr lang="en-IN" dirty="0">
                <a:hlinkClick r:id="rId3"/>
              </a:rPr>
              <a:t>vinayakgbiet@gmail.com</a:t>
            </a:r>
            <a:endParaRPr lang="en-IN" dirty="0"/>
          </a:p>
          <a:p>
            <a:pPr marL="742950" indent="-742950">
              <a:buAutoNum type="arabicPeriod"/>
            </a:pPr>
            <a:r>
              <a:rPr lang="en-IN" dirty="0"/>
              <a:t>Phone: +91-7795640413</a:t>
            </a:r>
          </a:p>
        </p:txBody>
      </p:sp>
    </p:spTree>
    <p:extLst>
      <p:ext uri="{BB962C8B-B14F-4D97-AF65-F5344CB8AC3E}">
        <p14:creationId xmlns:p14="http://schemas.microsoft.com/office/powerpoint/2010/main" val="3473616747"/>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04F8204F-3BB5-FD27-6B24-2C71E462D408}"/>
              </a:ext>
            </a:extLst>
          </p:cNvPr>
          <p:cNvSpPr txBox="1">
            <a:spLocks/>
          </p:cNvSpPr>
          <p:nvPr/>
        </p:nvSpPr>
        <p:spPr>
          <a:xfrm>
            <a:off x="1766659" y="2078336"/>
            <a:ext cx="8911687" cy="2934338"/>
          </a:xfrm>
          <a:prstGeom prst="rect">
            <a:avLst/>
          </a:prstGeom>
        </p:spPr>
        <p:txBody>
          <a:bodyPr>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dirty="0"/>
          </a:p>
        </p:txBody>
      </p:sp>
      <p:pic>
        <p:nvPicPr>
          <p:cNvPr id="5" name="Picture 4">
            <a:extLst>
              <a:ext uri="{FF2B5EF4-FFF2-40B4-BE49-F238E27FC236}">
                <a16:creationId xmlns:a16="http://schemas.microsoft.com/office/drawing/2014/main" id="{D960AF6D-35CC-D97E-2B23-130B6ABA5A07}"/>
              </a:ext>
            </a:extLst>
          </p:cNvPr>
          <p:cNvPicPr>
            <a:picLocks noChangeAspect="1"/>
          </p:cNvPicPr>
          <p:nvPr/>
        </p:nvPicPr>
        <p:blipFill>
          <a:blip r:embed="rId2"/>
          <a:stretch>
            <a:fillRect/>
          </a:stretch>
        </p:blipFill>
        <p:spPr>
          <a:xfrm>
            <a:off x="2042547" y="989352"/>
            <a:ext cx="8106906" cy="4725059"/>
          </a:xfrm>
          <a:prstGeom prst="rect">
            <a:avLst/>
          </a:prstGeom>
        </p:spPr>
      </p:pic>
    </p:spTree>
    <p:extLst>
      <p:ext uri="{BB962C8B-B14F-4D97-AF65-F5344CB8AC3E}">
        <p14:creationId xmlns:p14="http://schemas.microsoft.com/office/powerpoint/2010/main" val="83775380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B78B-05BC-4CD0-BF4F-860B2B3767FF}"/>
              </a:ext>
            </a:extLst>
          </p:cNvPr>
          <p:cNvSpPr>
            <a:spLocks noGrp="1"/>
          </p:cNvSpPr>
          <p:nvPr>
            <p:ph type="title"/>
          </p:nvPr>
        </p:nvSpPr>
        <p:spPr/>
        <p:txBody>
          <a:bodyPr/>
          <a:lstStyle/>
          <a:p>
            <a:r>
              <a:rPr lang="en-IN" dirty="0"/>
              <a:t>Bumble bee</a:t>
            </a:r>
          </a:p>
        </p:txBody>
      </p:sp>
      <p:pic>
        <p:nvPicPr>
          <p:cNvPr id="4" name="Picture 3">
            <a:extLst>
              <a:ext uri="{FF2B5EF4-FFF2-40B4-BE49-F238E27FC236}">
                <a16:creationId xmlns:a16="http://schemas.microsoft.com/office/drawing/2014/main" id="{E27BC11E-3379-5314-8F5D-A26DD6E66368}"/>
              </a:ext>
            </a:extLst>
          </p:cNvPr>
          <p:cNvPicPr>
            <a:picLocks noChangeAspect="1"/>
          </p:cNvPicPr>
          <p:nvPr/>
        </p:nvPicPr>
        <p:blipFill>
          <a:blip r:embed="rId2"/>
          <a:stretch>
            <a:fillRect/>
          </a:stretch>
        </p:blipFill>
        <p:spPr>
          <a:xfrm>
            <a:off x="2592923" y="1213504"/>
            <a:ext cx="7006154" cy="5025902"/>
          </a:xfrm>
          <a:prstGeom prst="rect">
            <a:avLst/>
          </a:prstGeom>
        </p:spPr>
      </p:pic>
    </p:spTree>
    <p:extLst>
      <p:ext uri="{BB962C8B-B14F-4D97-AF65-F5344CB8AC3E}">
        <p14:creationId xmlns:p14="http://schemas.microsoft.com/office/powerpoint/2010/main" val="33799544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E16B1-638B-40BC-80D4-5CF54DA08503}"/>
              </a:ext>
            </a:extLst>
          </p:cNvPr>
          <p:cNvSpPr>
            <a:spLocks noGrp="1"/>
          </p:cNvSpPr>
          <p:nvPr>
            <p:ph type="title"/>
          </p:nvPr>
        </p:nvSpPr>
        <p:spPr>
          <a:xfrm>
            <a:off x="1155032" y="2338755"/>
            <a:ext cx="9769642" cy="1494692"/>
          </a:xfrm>
        </p:spPr>
        <p:style>
          <a:lnRef idx="1">
            <a:schemeClr val="accent2"/>
          </a:lnRef>
          <a:fillRef idx="2">
            <a:schemeClr val="accent2"/>
          </a:fillRef>
          <a:effectRef idx="1">
            <a:schemeClr val="accent2"/>
          </a:effectRef>
          <a:fontRef idx="minor">
            <a:schemeClr val="dk1"/>
          </a:fontRef>
        </p:style>
        <p:txBody>
          <a:bodyPr>
            <a:normAutofit/>
          </a:bodyPr>
          <a:lstStyle/>
          <a:p>
            <a:pPr algn="ctr"/>
            <a:r>
              <a:rPr lang="en-IN" sz="9000" cap="none" dirty="0">
                <a:solidFill>
                  <a:schemeClr val="tx2">
                    <a:lumMod val="40000"/>
                    <a:lumOff val="60000"/>
                  </a:schemeClr>
                </a:solidFill>
                <a:latin typeface="Imprint MT Shadow" panose="04020605060303030202" pitchFamily="82" charset="0"/>
              </a:rPr>
              <a:t>THANK YOU…..</a:t>
            </a:r>
          </a:p>
        </p:txBody>
      </p:sp>
    </p:spTree>
    <p:extLst>
      <p:ext uri="{BB962C8B-B14F-4D97-AF65-F5344CB8AC3E}">
        <p14:creationId xmlns:p14="http://schemas.microsoft.com/office/powerpoint/2010/main" val="10549389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sndAc>
          <p:stSnd>
            <p:snd r:embed="rId2" name="breeze.wav"/>
          </p:stSnd>
        </p:sndAc>
      </p:transition>
    </mc:Choice>
    <mc:Fallback xmlns="">
      <p:transition spd="slow">
        <p:fade/>
        <p:sndAc>
          <p:stSnd>
            <p:snd r:embed="rId3" name="breeze.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063F49-BE3E-D068-1AB8-96F1FB4D7443}"/>
              </a:ext>
            </a:extLst>
          </p:cNvPr>
          <p:cNvPicPr>
            <a:picLocks noChangeAspect="1"/>
          </p:cNvPicPr>
          <p:nvPr/>
        </p:nvPicPr>
        <p:blipFill>
          <a:blip r:embed="rId2"/>
          <a:stretch>
            <a:fillRect/>
          </a:stretch>
        </p:blipFill>
        <p:spPr>
          <a:xfrm>
            <a:off x="2695417" y="0"/>
            <a:ext cx="6801166" cy="6858000"/>
          </a:xfrm>
          <a:prstGeom prst="rect">
            <a:avLst/>
          </a:prstGeom>
        </p:spPr>
      </p:pic>
    </p:spTree>
    <p:extLst>
      <p:ext uri="{BB962C8B-B14F-4D97-AF65-F5344CB8AC3E}">
        <p14:creationId xmlns:p14="http://schemas.microsoft.com/office/powerpoint/2010/main" val="75347832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885B7D-6DD3-54C8-6C63-83F477E0D7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567" y="1812218"/>
            <a:ext cx="8772865" cy="3740342"/>
          </a:xfrm>
          <a:prstGeom prst="rect">
            <a:avLst/>
          </a:prstGeom>
        </p:spPr>
      </p:pic>
      <p:sp>
        <p:nvSpPr>
          <p:cNvPr id="4" name="TextBox 3">
            <a:extLst>
              <a:ext uri="{FF2B5EF4-FFF2-40B4-BE49-F238E27FC236}">
                <a16:creationId xmlns:a16="http://schemas.microsoft.com/office/drawing/2014/main" id="{FB4BD8E7-89F1-586F-2E7D-DD6992C8E491}"/>
              </a:ext>
            </a:extLst>
          </p:cNvPr>
          <p:cNvSpPr txBox="1"/>
          <p:nvPr/>
        </p:nvSpPr>
        <p:spPr>
          <a:xfrm>
            <a:off x="1709567" y="427755"/>
            <a:ext cx="8518793" cy="1200329"/>
          </a:xfrm>
          <a:prstGeom prst="rect">
            <a:avLst/>
          </a:prstGeom>
          <a:noFill/>
        </p:spPr>
        <p:txBody>
          <a:bodyPr wrap="square">
            <a:spAutoFit/>
          </a:bodyPr>
          <a:lstStyle/>
          <a:p>
            <a:r>
              <a:rPr lang="en-IN" sz="3600" dirty="0">
                <a:solidFill>
                  <a:schemeClr val="tx1">
                    <a:lumMod val="85000"/>
                    <a:lumOff val="15000"/>
                  </a:schemeClr>
                </a:solidFill>
                <a:latin typeface="+mj-lt"/>
                <a:ea typeface="+mj-ea"/>
                <a:cs typeface="+mj-cs"/>
              </a:rPr>
              <a:t>Supply Chain Management (SCM)</a:t>
            </a:r>
            <a:br>
              <a:rPr lang="en-IN" sz="3600" dirty="0">
                <a:solidFill>
                  <a:schemeClr val="tx1">
                    <a:lumMod val="85000"/>
                    <a:lumOff val="15000"/>
                  </a:schemeClr>
                </a:solidFill>
                <a:latin typeface="+mj-lt"/>
                <a:ea typeface="+mj-ea"/>
                <a:cs typeface="+mj-cs"/>
              </a:rPr>
            </a:br>
            <a:endParaRPr lang="en-IN" sz="3600" dirty="0">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3288879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6A26A5-E855-EFBA-812C-6F58B605F033}"/>
              </a:ext>
            </a:extLst>
          </p:cNvPr>
          <p:cNvSpPr txBox="1"/>
          <p:nvPr/>
        </p:nvSpPr>
        <p:spPr>
          <a:xfrm>
            <a:off x="2409940" y="497592"/>
            <a:ext cx="8232354" cy="1200329"/>
          </a:xfrm>
          <a:prstGeom prst="rect">
            <a:avLst/>
          </a:prstGeom>
          <a:noFill/>
        </p:spPr>
        <p:txBody>
          <a:bodyPr wrap="square">
            <a:spAutoFit/>
          </a:bodyPr>
          <a:lstStyle/>
          <a:p>
            <a:r>
              <a:rPr lang="en-IN" sz="3600" dirty="0">
                <a:solidFill>
                  <a:schemeClr val="tx1">
                    <a:lumMod val="85000"/>
                    <a:lumOff val="15000"/>
                  </a:schemeClr>
                </a:solidFill>
                <a:latin typeface="+mj-lt"/>
                <a:ea typeface="+mj-ea"/>
                <a:cs typeface="+mj-cs"/>
              </a:rPr>
              <a:t>SCM contd..</a:t>
            </a:r>
            <a:br>
              <a:rPr lang="en-IN" sz="3600" dirty="0">
                <a:solidFill>
                  <a:schemeClr val="tx1">
                    <a:lumMod val="85000"/>
                    <a:lumOff val="15000"/>
                  </a:schemeClr>
                </a:solidFill>
                <a:latin typeface="+mj-lt"/>
                <a:ea typeface="+mj-ea"/>
                <a:cs typeface="+mj-cs"/>
              </a:rPr>
            </a:br>
            <a:endParaRPr lang="en-IN" sz="3600" dirty="0">
              <a:solidFill>
                <a:schemeClr val="tx1">
                  <a:lumMod val="85000"/>
                  <a:lumOff val="15000"/>
                </a:schemeClr>
              </a:solidFill>
              <a:latin typeface="+mj-lt"/>
              <a:ea typeface="+mj-ea"/>
              <a:cs typeface="+mj-cs"/>
            </a:endParaRPr>
          </a:p>
        </p:txBody>
      </p:sp>
      <p:sp>
        <p:nvSpPr>
          <p:cNvPr id="4" name="TextBox 3">
            <a:extLst>
              <a:ext uri="{FF2B5EF4-FFF2-40B4-BE49-F238E27FC236}">
                <a16:creationId xmlns:a16="http://schemas.microsoft.com/office/drawing/2014/main" id="{4EA22767-5A19-5B32-3513-F9A5C95C15D4}"/>
              </a:ext>
            </a:extLst>
          </p:cNvPr>
          <p:cNvSpPr txBox="1"/>
          <p:nvPr/>
        </p:nvSpPr>
        <p:spPr>
          <a:xfrm>
            <a:off x="1439538" y="1097756"/>
            <a:ext cx="9878458" cy="6063198"/>
          </a:xfrm>
          <a:prstGeom prst="rect">
            <a:avLst/>
          </a:prstGeom>
          <a:noFill/>
        </p:spPr>
        <p:txBody>
          <a:bodyPr wrap="square" rtlCol="0">
            <a:spAutoFit/>
          </a:bodyPr>
          <a:lstStyle/>
          <a:p>
            <a:endParaRPr lang="en-IN" b="1" dirty="0">
              <a:solidFill>
                <a:srgbClr val="111111"/>
              </a:solidFill>
              <a:latin typeface="Cabin-semi-bold"/>
            </a:endParaRPr>
          </a:p>
          <a:p>
            <a:r>
              <a:rPr lang="en-IN" sz="2800" b="1" dirty="0">
                <a:solidFill>
                  <a:srgbClr val="111111"/>
                </a:solidFill>
                <a:latin typeface="Cabin-semi-bold"/>
              </a:rPr>
              <a:t>What is </a:t>
            </a:r>
            <a:r>
              <a:rPr lang="en-US" sz="2800" b="1" dirty="0">
                <a:solidFill>
                  <a:srgbClr val="111111"/>
                </a:solidFill>
                <a:latin typeface="Cabin-semi-bold"/>
              </a:rPr>
              <a:t>Supply Chain Management (</a:t>
            </a:r>
            <a:r>
              <a:rPr lang="en-IN" sz="2800" b="1" dirty="0">
                <a:solidFill>
                  <a:srgbClr val="111111"/>
                </a:solidFill>
                <a:latin typeface="Cabin-semi-bold"/>
              </a:rPr>
              <a:t>SCM)?</a:t>
            </a:r>
          </a:p>
          <a:p>
            <a:pPr marL="342900" indent="-342900">
              <a:buAutoNum type="alphaLcPeriod"/>
            </a:pPr>
            <a:endParaRPr lang="en-IN" dirty="0"/>
          </a:p>
          <a:p>
            <a:r>
              <a:rPr lang="en-US" sz="2200" b="0" i="0" dirty="0">
                <a:solidFill>
                  <a:srgbClr val="111111"/>
                </a:solidFill>
                <a:effectLst/>
                <a:latin typeface="SourceSansPro"/>
              </a:rPr>
              <a:t>Supply chain management is the management of the flow of goods and services and includes all processes that transform raw materials into final products. It involves the active streamlining of a business's supply-side activities to maximize customer value and gain a competitive advantage in the marketplace.</a:t>
            </a:r>
          </a:p>
          <a:p>
            <a:r>
              <a:rPr lang="en-US" sz="2200" dirty="0">
                <a:solidFill>
                  <a:srgbClr val="111111"/>
                </a:solidFill>
                <a:latin typeface="SourceSansPro"/>
              </a:rPr>
              <a:t>Examples of supply chain activities can include designing, farming, manufacturing, packaging, or transporting.</a:t>
            </a:r>
            <a:endParaRPr lang="en-IN" sz="2200" dirty="0">
              <a:solidFill>
                <a:srgbClr val="111111"/>
              </a:solidFill>
              <a:latin typeface="SourceSansPro"/>
            </a:endParaRPr>
          </a:p>
          <a:p>
            <a:endParaRPr lang="en-IN" dirty="0"/>
          </a:p>
          <a:p>
            <a:r>
              <a:rPr lang="en-US" sz="2800" b="1" i="0" dirty="0">
                <a:solidFill>
                  <a:srgbClr val="111111"/>
                </a:solidFill>
                <a:effectLst/>
                <a:latin typeface="Cabin-semi-bold"/>
              </a:rPr>
              <a:t>How Supply Chain Management (SCM) Works</a:t>
            </a:r>
          </a:p>
          <a:p>
            <a:endParaRPr lang="en-US" b="1" i="0" dirty="0">
              <a:solidFill>
                <a:srgbClr val="111111"/>
              </a:solidFill>
              <a:effectLst/>
              <a:latin typeface="Cabin-semi-bold"/>
            </a:endParaRPr>
          </a:p>
          <a:p>
            <a:r>
              <a:rPr lang="en-US" sz="2200" dirty="0">
                <a:solidFill>
                  <a:srgbClr val="111111"/>
                </a:solidFill>
                <a:latin typeface="SourceSansPro"/>
              </a:rPr>
              <a:t>Supply chain management (SCM) represents an effort by suppliers to develop and implement supply chains that are as efficient and economical as possible. Supply chains cover everything from production to product development to the information systems needed to direct these undertakings.</a:t>
            </a:r>
          </a:p>
          <a:p>
            <a:pPr marL="342900" indent="-342900">
              <a:buAutoNum type="alphaLcPeriod"/>
            </a:pPr>
            <a:endParaRPr lang="en-IN" dirty="0"/>
          </a:p>
          <a:p>
            <a:pPr marL="342900" indent="-342900">
              <a:buAutoNum type="alphaLcPeriod"/>
            </a:pPr>
            <a:endParaRPr lang="en-IN" dirty="0"/>
          </a:p>
        </p:txBody>
      </p:sp>
    </p:spTree>
    <p:extLst>
      <p:ext uri="{BB962C8B-B14F-4D97-AF65-F5344CB8AC3E}">
        <p14:creationId xmlns:p14="http://schemas.microsoft.com/office/powerpoint/2010/main" val="24170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DC3B59-CF5F-0D65-A44B-45EAD6730F86}"/>
              </a:ext>
            </a:extLst>
          </p:cNvPr>
          <p:cNvSpPr txBox="1"/>
          <p:nvPr/>
        </p:nvSpPr>
        <p:spPr>
          <a:xfrm>
            <a:off x="1850834" y="536163"/>
            <a:ext cx="7271134" cy="1477328"/>
          </a:xfrm>
          <a:prstGeom prst="rect">
            <a:avLst/>
          </a:prstGeom>
          <a:noFill/>
        </p:spPr>
        <p:txBody>
          <a:bodyPr wrap="square" rtlCol="0">
            <a:spAutoFit/>
          </a:bodyPr>
          <a:lstStyle/>
          <a:p>
            <a:endParaRPr lang="en-IN" dirty="0"/>
          </a:p>
          <a:p>
            <a:r>
              <a:rPr lang="en-IN" sz="3600" dirty="0">
                <a:solidFill>
                  <a:schemeClr val="tx1">
                    <a:lumMod val="85000"/>
                    <a:lumOff val="15000"/>
                  </a:schemeClr>
                </a:solidFill>
                <a:latin typeface="+mj-lt"/>
                <a:ea typeface="+mj-ea"/>
                <a:cs typeface="+mj-cs"/>
              </a:rPr>
              <a:t>Parts of SCM</a:t>
            </a:r>
          </a:p>
          <a:p>
            <a:endParaRPr lang="en-IN" dirty="0"/>
          </a:p>
          <a:p>
            <a:endParaRPr lang="en-IN" dirty="0"/>
          </a:p>
        </p:txBody>
      </p:sp>
      <p:sp>
        <p:nvSpPr>
          <p:cNvPr id="6" name="TextBox 5">
            <a:extLst>
              <a:ext uri="{FF2B5EF4-FFF2-40B4-BE49-F238E27FC236}">
                <a16:creationId xmlns:a16="http://schemas.microsoft.com/office/drawing/2014/main" id="{5F1A40DA-963E-B4AD-E47F-2E619A53E46A}"/>
              </a:ext>
            </a:extLst>
          </p:cNvPr>
          <p:cNvSpPr txBox="1"/>
          <p:nvPr/>
        </p:nvSpPr>
        <p:spPr>
          <a:xfrm>
            <a:off x="1850834" y="2489812"/>
            <a:ext cx="7965194" cy="369332"/>
          </a:xfrm>
          <a:prstGeom prst="rect">
            <a:avLst/>
          </a:prstGeom>
          <a:noFill/>
        </p:spPr>
        <p:txBody>
          <a:bodyPr wrap="square" rtlCol="0">
            <a:spAutoFit/>
          </a:bodyPr>
          <a:lstStyle/>
          <a:p>
            <a:endParaRPr lang="en-IN" dirty="0"/>
          </a:p>
        </p:txBody>
      </p:sp>
      <p:sp>
        <p:nvSpPr>
          <p:cNvPr id="7" name="TextBox 6">
            <a:extLst>
              <a:ext uri="{FF2B5EF4-FFF2-40B4-BE49-F238E27FC236}">
                <a16:creationId xmlns:a16="http://schemas.microsoft.com/office/drawing/2014/main" id="{45C08DAB-86CC-BABE-6783-0995262746DF}"/>
              </a:ext>
            </a:extLst>
          </p:cNvPr>
          <p:cNvSpPr txBox="1"/>
          <p:nvPr/>
        </p:nvSpPr>
        <p:spPr>
          <a:xfrm>
            <a:off x="1674563" y="1839817"/>
            <a:ext cx="9485523" cy="2985433"/>
          </a:xfrm>
          <a:prstGeom prst="rect">
            <a:avLst/>
          </a:prstGeom>
          <a:noFill/>
        </p:spPr>
        <p:txBody>
          <a:bodyPr wrap="square" rtlCol="0">
            <a:spAutoFit/>
          </a:bodyPr>
          <a:lstStyle/>
          <a:p>
            <a:pPr algn="l"/>
            <a:r>
              <a:rPr lang="en-US" sz="2800" b="1" dirty="0">
                <a:solidFill>
                  <a:srgbClr val="111111"/>
                </a:solidFill>
                <a:latin typeface="Cabin-semi-bold"/>
              </a:rPr>
              <a:t>Planning</a:t>
            </a:r>
          </a:p>
          <a:p>
            <a:pPr algn="l"/>
            <a:endParaRPr lang="en-US" sz="2800" b="1" dirty="0">
              <a:solidFill>
                <a:srgbClr val="111111"/>
              </a:solidFill>
              <a:latin typeface="Cabin-semi-bold"/>
            </a:endParaRPr>
          </a:p>
          <a:p>
            <a:r>
              <a:rPr lang="en-US" sz="2200" dirty="0">
                <a:solidFill>
                  <a:srgbClr val="111111"/>
                </a:solidFill>
                <a:latin typeface="SourceSansPro"/>
              </a:rPr>
              <a:t>To get the best results from SCM, the process usually begins with planning to match supply with customer and manufacturing demands. Firms must predict what their future needs will be and act accordingly. This relates to raw materials needed during each stage of manufacturing, equipment capacity and limitations, and staffing needs along the SCM process. Large entities often rely on </a:t>
            </a:r>
            <a:r>
              <a:rPr lang="en-US" sz="2200" dirty="0">
                <a:solidFill>
                  <a:srgbClr val="111111"/>
                </a:solidFill>
                <a:latin typeface="SourceSansPro"/>
                <a:hlinkClick r:id="rId2">
                  <a:extLst>
                    <a:ext uri="{A12FA001-AC4F-418D-AE19-62706E023703}">
                      <ahyp:hlinkClr xmlns:ahyp="http://schemas.microsoft.com/office/drawing/2018/hyperlinkcolor" val="tx"/>
                    </a:ext>
                  </a:extLst>
                </a:hlinkClick>
              </a:rPr>
              <a:t>ERP</a:t>
            </a:r>
            <a:r>
              <a:rPr lang="en-US" sz="2200" dirty="0">
                <a:solidFill>
                  <a:srgbClr val="111111"/>
                </a:solidFill>
                <a:latin typeface="SourceSansPro"/>
              </a:rPr>
              <a:t> system modules to aggregate information and compile plans.</a:t>
            </a:r>
          </a:p>
        </p:txBody>
      </p:sp>
    </p:spTree>
    <p:extLst>
      <p:ext uri="{BB962C8B-B14F-4D97-AF65-F5344CB8AC3E}">
        <p14:creationId xmlns:p14="http://schemas.microsoft.com/office/powerpoint/2010/main" val="1800479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DB7C0E-2DFD-51F4-FB4E-B02F982E5AC9}"/>
              </a:ext>
            </a:extLst>
          </p:cNvPr>
          <p:cNvSpPr txBox="1"/>
          <p:nvPr/>
        </p:nvSpPr>
        <p:spPr>
          <a:xfrm>
            <a:off x="1806765" y="1134737"/>
            <a:ext cx="9485523" cy="5970865"/>
          </a:xfrm>
          <a:prstGeom prst="rect">
            <a:avLst/>
          </a:prstGeom>
          <a:noFill/>
        </p:spPr>
        <p:txBody>
          <a:bodyPr wrap="square" rtlCol="0">
            <a:spAutoFit/>
          </a:bodyPr>
          <a:lstStyle/>
          <a:p>
            <a:pPr algn="l"/>
            <a:r>
              <a:rPr lang="en-US" sz="2800" b="1" dirty="0">
                <a:solidFill>
                  <a:srgbClr val="111111"/>
                </a:solidFill>
                <a:latin typeface="Cabin-semi-bold"/>
              </a:rPr>
              <a:t>Sourcing</a:t>
            </a:r>
          </a:p>
          <a:p>
            <a:pPr algn="l"/>
            <a:endParaRPr lang="en-US" sz="2800" b="1" dirty="0">
              <a:solidFill>
                <a:srgbClr val="111111"/>
              </a:solidFill>
              <a:latin typeface="Cabin-semi-bold"/>
            </a:endParaRPr>
          </a:p>
          <a:p>
            <a:pPr algn="l"/>
            <a:r>
              <a:rPr lang="en-US" sz="2200" dirty="0">
                <a:solidFill>
                  <a:srgbClr val="111111"/>
                </a:solidFill>
                <a:latin typeface="SourceSansPro"/>
              </a:rPr>
              <a:t>Efficient SCM processes rely very heavily on strong relationships with suppliers. Sourcing entails working with vendors</a:t>
            </a:r>
            <a:r>
              <a:rPr lang="en-US" sz="2200" dirty="0">
                <a:solidFill>
                  <a:srgbClr val="111111"/>
                </a:solidFill>
                <a:latin typeface="SourceSansPro"/>
                <a:hlinkClick r:id="rId2">
                  <a:extLst>
                    <a:ext uri="{A12FA001-AC4F-418D-AE19-62706E023703}">
                      <ahyp:hlinkClr xmlns:ahyp="http://schemas.microsoft.com/office/drawing/2018/hyperlinkcolor" val="tx"/>
                    </a:ext>
                  </a:extLst>
                </a:hlinkClick>
              </a:rPr>
              <a:t> </a:t>
            </a:r>
            <a:r>
              <a:rPr lang="en-US" sz="2200" dirty="0">
                <a:solidFill>
                  <a:srgbClr val="111111"/>
                </a:solidFill>
                <a:latin typeface="SourceSansPro"/>
              </a:rPr>
              <a:t>to supply the raw materials needed throughout the manufacturing process. A company may be able to plan and work with a supplier to source goods in advance. However, different industries will have different sourcing requirements. In general, SCM sourcing includes ensuring:</a:t>
            </a:r>
          </a:p>
          <a:p>
            <a:pPr algn="l">
              <a:buFont typeface="Arial" panose="020B0604020202020204" pitchFamily="34" charset="0"/>
              <a:buChar char="•"/>
            </a:pPr>
            <a:r>
              <a:rPr lang="en-US" sz="2200" dirty="0">
                <a:solidFill>
                  <a:srgbClr val="111111"/>
                </a:solidFill>
                <a:latin typeface="SourceSansPro"/>
              </a:rPr>
              <a:t>the raw materials meet the manufacturing specification needed for the production of goods.</a:t>
            </a:r>
          </a:p>
          <a:p>
            <a:pPr algn="l">
              <a:buFont typeface="Arial" panose="020B0604020202020204" pitchFamily="34" charset="0"/>
              <a:buChar char="•"/>
            </a:pPr>
            <a:r>
              <a:rPr lang="en-US" sz="2200" dirty="0">
                <a:solidFill>
                  <a:srgbClr val="111111"/>
                </a:solidFill>
                <a:latin typeface="SourceSansPro"/>
              </a:rPr>
              <a:t>the prices paid for the goods are in line with market expectations.</a:t>
            </a:r>
          </a:p>
          <a:p>
            <a:pPr algn="l">
              <a:buFont typeface="Arial" panose="020B0604020202020204" pitchFamily="34" charset="0"/>
              <a:buChar char="•"/>
            </a:pPr>
            <a:r>
              <a:rPr lang="en-US" sz="2200" dirty="0">
                <a:solidFill>
                  <a:srgbClr val="111111"/>
                </a:solidFill>
                <a:latin typeface="SourceSansPro"/>
              </a:rPr>
              <a:t>the vendor has the flexibility to deliver emergency materials due to unforeseen events.</a:t>
            </a:r>
          </a:p>
          <a:p>
            <a:pPr algn="l">
              <a:buFont typeface="Arial" panose="020B0604020202020204" pitchFamily="34" charset="0"/>
              <a:buChar char="•"/>
            </a:pPr>
            <a:r>
              <a:rPr lang="en-US" sz="2200" dirty="0">
                <a:solidFill>
                  <a:srgbClr val="111111"/>
                </a:solidFill>
                <a:latin typeface="SourceSansPro"/>
              </a:rPr>
              <a:t>the vendor has a proven record of delivering goods on time and in good quality.</a:t>
            </a:r>
          </a:p>
          <a:p>
            <a:pPr algn="l"/>
            <a:r>
              <a:rPr lang="en-US" sz="2200" dirty="0">
                <a:solidFill>
                  <a:srgbClr val="111111"/>
                </a:solidFill>
                <a:latin typeface="SourceSansPro"/>
              </a:rPr>
              <a:t>Supply chain management is especially critical when manufacturers are working with perishable goods. When sourcing goods, firms should be mindful of lead time and how well a supplier can comply with those needs.</a:t>
            </a:r>
          </a:p>
          <a:p>
            <a:endParaRPr lang="en-IN" dirty="0"/>
          </a:p>
        </p:txBody>
      </p:sp>
    </p:spTree>
    <p:extLst>
      <p:ext uri="{BB962C8B-B14F-4D97-AF65-F5344CB8AC3E}">
        <p14:creationId xmlns:p14="http://schemas.microsoft.com/office/powerpoint/2010/main" val="42880601"/>
      </p:ext>
    </p:extLst>
  </p:cSld>
  <p:clrMapOvr>
    <a:masterClrMapping/>
  </p:clrMapOvr>
</p:sld>
</file>

<file path=ppt/theme/theme1.xml><?xml version="1.0" encoding="utf-8"?>
<a:theme xmlns:a="http://schemas.openxmlformats.org/drawingml/2006/main" name="Wisp">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751</TotalTime>
  <Words>1262</Words>
  <Application>Microsoft Office PowerPoint</Application>
  <PresentationFormat>Widescreen</PresentationFormat>
  <Paragraphs>103</Paragraphs>
  <Slides>40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40</vt:i4>
      </vt:variant>
    </vt:vector>
  </HeadingPairs>
  <TitlesOfParts>
    <vt:vector size="54" baseType="lpstr">
      <vt:lpstr>Adobe Fangsong Std R</vt:lpstr>
      <vt:lpstr>Adobe Hebrew</vt:lpstr>
      <vt:lpstr>Algerian</vt:lpstr>
      <vt:lpstr>-apple-system</vt:lpstr>
      <vt:lpstr>Arial</vt:lpstr>
      <vt:lpstr>Cabin-semi-bold</vt:lpstr>
      <vt:lpstr>Cambria</vt:lpstr>
      <vt:lpstr>Century Gothic</vt:lpstr>
      <vt:lpstr>Engravers MT</vt:lpstr>
      <vt:lpstr>Imprint MT Shadow</vt:lpstr>
      <vt:lpstr>Kozuka Mincho Pro H</vt:lpstr>
      <vt:lpstr>SourceSansPro</vt:lpstr>
      <vt:lpstr>Wingdings 3</vt:lpstr>
      <vt:lpstr>Wisp</vt:lpstr>
      <vt:lpstr>K.L.E. Society’s Raj-Rajeshwari Arts &amp; Commerce College for Women, Ranebennur             Workshop</vt:lpstr>
      <vt:lpstr>Table of contents (TOC) 1. Ice breaker 2. How much negativity do we possess? 3. Story of a Bumble bee 4. Supply Chain Management (SCM) 4. All that matters is attitude 5. Logistic Management 6. Certifications in SCM  7. Building Resume 8. Facing the interview(s) 9. References  </vt:lpstr>
      <vt:lpstr>Break the shackles </vt:lpstr>
      <vt:lpstr>Bumble bee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and Credits 1. Google  2. YouTube 3. Mahatria AKA T T Rangarajan 4. Gururaj Karjagi 5. Sandeep Maheshwari 6. Puzzles to puzzle you – By Shakuntaladevi</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Prof. Narayana Nayak A. Principal nnayak7777@gmail.com</dc:title>
  <dc:creator>Windows User</dc:creator>
  <cp:lastModifiedBy>Vinayak Goni</cp:lastModifiedBy>
  <cp:revision>82</cp:revision>
  <dcterms:created xsi:type="dcterms:W3CDTF">2022-09-20T14:38:39Z</dcterms:created>
  <dcterms:modified xsi:type="dcterms:W3CDTF">2022-12-16T16:48:52Z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386b39a-f873-4afb-95b7-159453b5f857_Enabled">
    <vt:lpwstr>true</vt:lpwstr>
  </property>
  <property fmtid="{D5CDD505-2E9C-101B-9397-08002B2CF9AE}" pid="3" name="MSIP_Label_9386b39a-f873-4afb-95b7-159453b5f857_SetDate">
    <vt:lpwstr>2022-11-20T09:26:07Z</vt:lpwstr>
  </property>
  <property fmtid="{D5CDD505-2E9C-101B-9397-08002B2CF9AE}" pid="4" name="MSIP_Label_9386b39a-f873-4afb-95b7-159453b5f857_Method">
    <vt:lpwstr>Standard</vt:lpwstr>
  </property>
  <property fmtid="{D5CDD505-2E9C-101B-9397-08002B2CF9AE}" pid="5" name="MSIP_Label_9386b39a-f873-4afb-95b7-159453b5f857_Name">
    <vt:lpwstr>General</vt:lpwstr>
  </property>
  <property fmtid="{D5CDD505-2E9C-101B-9397-08002B2CF9AE}" pid="6" name="MSIP_Label_9386b39a-f873-4afb-95b7-159453b5f857_SiteId">
    <vt:lpwstr>3d918542-68a9-4e89-ac7a-0f74754ddb24</vt:lpwstr>
  </property>
  <property fmtid="{D5CDD505-2E9C-101B-9397-08002B2CF9AE}" pid="7" name="MSIP_Label_9386b39a-f873-4afb-95b7-159453b5f857_ActionId">
    <vt:lpwstr>a5eed50f-3b8f-4a23-acac-0504289027a2</vt:lpwstr>
  </property>
  <property fmtid="{D5CDD505-2E9C-101B-9397-08002B2CF9AE}" pid="8" name="MSIP_Label_9386b39a-f873-4afb-95b7-159453b5f857_ContentBits">
    <vt:lpwstr>0</vt:lpwstr>
  </property>
</Properties>
</file>